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handoutMasterIdLst>
    <p:handoutMasterId r:id="rId44"/>
  </p:handoutMasterIdLst>
  <p:sldIdLst>
    <p:sldId id="911" r:id="rId2"/>
    <p:sldId id="988" r:id="rId3"/>
    <p:sldId id="959" r:id="rId4"/>
    <p:sldId id="994" r:id="rId5"/>
    <p:sldId id="1001" r:id="rId6"/>
    <p:sldId id="1010" r:id="rId7"/>
    <p:sldId id="1033" r:id="rId8"/>
    <p:sldId id="1047" r:id="rId9"/>
    <p:sldId id="953" r:id="rId10"/>
    <p:sldId id="963" r:id="rId11"/>
    <p:sldId id="1048" r:id="rId12"/>
    <p:sldId id="1049" r:id="rId13"/>
    <p:sldId id="1035" r:id="rId14"/>
    <p:sldId id="1050" r:id="rId15"/>
    <p:sldId id="1051" r:id="rId16"/>
    <p:sldId id="989" r:id="rId17"/>
    <p:sldId id="980" r:id="rId18"/>
    <p:sldId id="965" r:id="rId19"/>
    <p:sldId id="979" r:id="rId20"/>
    <p:sldId id="990" r:id="rId21"/>
    <p:sldId id="967" r:id="rId22"/>
    <p:sldId id="971" r:id="rId23"/>
    <p:sldId id="993" r:id="rId24"/>
    <p:sldId id="1046" r:id="rId25"/>
    <p:sldId id="974" r:id="rId26"/>
    <p:sldId id="1054" r:id="rId27"/>
    <p:sldId id="1056" r:id="rId28"/>
    <p:sldId id="973" r:id="rId29"/>
    <p:sldId id="986" r:id="rId30"/>
    <p:sldId id="999" r:id="rId31"/>
    <p:sldId id="1003" r:id="rId32"/>
    <p:sldId id="1014" r:id="rId33"/>
    <p:sldId id="1042" r:id="rId34"/>
    <p:sldId id="1055" r:id="rId35"/>
    <p:sldId id="366" r:id="rId36"/>
    <p:sldId id="545" r:id="rId37"/>
    <p:sldId id="985" r:id="rId38"/>
    <p:sldId id="951" r:id="rId39"/>
    <p:sldId id="987" r:id="rId40"/>
    <p:sldId id="1052" r:id="rId41"/>
    <p:sldId id="1053" r:id="rId4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nny chang" initials="jc" lastIdx="1" clrIdx="0">
    <p:extLst>
      <p:ext uri="{19B8F6BF-5375-455C-9EA6-DF929625EA0E}">
        <p15:presenceInfo xmlns:p15="http://schemas.microsoft.com/office/powerpoint/2012/main" userId="4c95d99b126b3cc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CC00"/>
    <a:srgbClr val="C66402"/>
    <a:srgbClr val="FD8003"/>
    <a:srgbClr val="339933"/>
    <a:srgbClr val="FF6801"/>
    <a:srgbClr val="009999"/>
    <a:srgbClr val="FD962F"/>
    <a:srgbClr val="F9F9F9"/>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98" autoAdjust="0"/>
    <p:restoredTop sz="94660"/>
  </p:normalViewPr>
  <p:slideViewPr>
    <p:cSldViewPr>
      <p:cViewPr varScale="1">
        <p:scale>
          <a:sx n="67" d="100"/>
          <a:sy n="67" d="100"/>
        </p:scale>
        <p:origin x="1266" y="66"/>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6990"/>
    </p:cViewPr>
  </p:sorterViewPr>
  <p:notesViewPr>
    <p:cSldViewPr>
      <p:cViewPr varScale="1">
        <p:scale>
          <a:sx n="52" d="100"/>
          <a:sy n="52" d="100"/>
        </p:scale>
        <p:origin x="-2034"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01-19T18:11:40.079" idx="1">
    <p:pos x="10" y="10"/>
    <p:text/>
    <p:extLst>
      <p:ext uri="{C676402C-5697-4E1C-873F-D02D1690AC5C}">
        <p15:threadingInfo xmlns:p15="http://schemas.microsoft.com/office/powerpoint/2012/main" timeZoneBias="30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46E7B509-DCC4-4FFC-9263-28CA55904092}"/>
              </a:ext>
            </a:extLst>
          </p:cNvPr>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defRPr>
            </a:lvl1pPr>
          </a:lstStyle>
          <a:p>
            <a:pPr>
              <a:defRPr/>
            </a:pPr>
            <a:endParaRPr lang="en-US" altLang="en-US"/>
          </a:p>
        </p:txBody>
      </p:sp>
      <p:sp>
        <p:nvSpPr>
          <p:cNvPr id="3" name="Date Placeholder 2">
            <a:extLst>
              <a:ext uri="{FF2B5EF4-FFF2-40B4-BE49-F238E27FC236}">
                <a16:creationId xmlns:a16="http://schemas.microsoft.com/office/drawing/2014/main" xmlns="" id="{25D269CB-B669-43ED-83F8-A3F812B068E8}"/>
              </a:ext>
            </a:extLst>
          </p:cNvPr>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defRPr>
            </a:lvl1pPr>
          </a:lstStyle>
          <a:p>
            <a:pPr>
              <a:defRPr/>
            </a:pPr>
            <a:fld id="{6E5724BE-465A-481E-93A6-956205111A04}" type="datetimeFigureOut">
              <a:rPr lang="en-US" altLang="en-US"/>
              <a:pPr>
                <a:defRPr/>
              </a:pPr>
              <a:t>1/24/2019</a:t>
            </a:fld>
            <a:endParaRPr lang="en-US" altLang="en-US"/>
          </a:p>
        </p:txBody>
      </p:sp>
      <p:sp>
        <p:nvSpPr>
          <p:cNvPr id="4" name="Footer Placeholder 3">
            <a:extLst>
              <a:ext uri="{FF2B5EF4-FFF2-40B4-BE49-F238E27FC236}">
                <a16:creationId xmlns:a16="http://schemas.microsoft.com/office/drawing/2014/main" xmlns="" id="{98F8B04D-BF65-4F4F-8E2C-F405F653C91C}"/>
              </a:ext>
            </a:extLst>
          </p:cNvPr>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defRPr>
            </a:lvl1pPr>
          </a:lstStyle>
          <a:p>
            <a:pPr>
              <a:defRPr/>
            </a:pPr>
            <a:endParaRPr lang="en-US" altLang="en-US"/>
          </a:p>
        </p:txBody>
      </p:sp>
      <p:sp>
        <p:nvSpPr>
          <p:cNvPr id="5" name="Slide Number Placeholder 4">
            <a:extLst>
              <a:ext uri="{FF2B5EF4-FFF2-40B4-BE49-F238E27FC236}">
                <a16:creationId xmlns:a16="http://schemas.microsoft.com/office/drawing/2014/main" xmlns="" id="{D11EF721-6886-4A28-A74F-6D4ADAA0E3C4}"/>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9DBE7487-4D43-4442-97C8-62902871BE08}" type="slidenum">
              <a:rPr lang="en-US" altLang="en-US"/>
              <a:pPr>
                <a:defRPr/>
              </a:pPr>
              <a:t>‹#›</a:t>
            </a:fld>
            <a:endParaRPr lang="en-US" altLang="en-US"/>
          </a:p>
        </p:txBody>
      </p:sp>
    </p:spTree>
    <p:extLst>
      <p:ext uri="{BB962C8B-B14F-4D97-AF65-F5344CB8AC3E}">
        <p14:creationId xmlns:p14="http://schemas.microsoft.com/office/powerpoint/2010/main" val="13470197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153E8D1B-F8DE-4E40-9C32-256046A366BC}"/>
              </a:ext>
            </a:extLst>
          </p:cNvPr>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defRPr>
            </a:lvl1pPr>
          </a:lstStyle>
          <a:p>
            <a:pPr>
              <a:defRPr/>
            </a:pPr>
            <a:endParaRPr lang="en-CA" altLang="en-US"/>
          </a:p>
        </p:txBody>
      </p:sp>
      <p:sp>
        <p:nvSpPr>
          <p:cNvPr id="3" name="Date Placeholder 2">
            <a:extLst>
              <a:ext uri="{FF2B5EF4-FFF2-40B4-BE49-F238E27FC236}">
                <a16:creationId xmlns:a16="http://schemas.microsoft.com/office/drawing/2014/main" xmlns="" id="{3E3ECC18-EF0A-49AE-8C96-FBCE9D9BE7F6}"/>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defRPr>
            </a:lvl1pPr>
          </a:lstStyle>
          <a:p>
            <a:pPr>
              <a:defRPr/>
            </a:pPr>
            <a:fld id="{C1DEAE86-DAC3-462F-98CD-693786557A19}" type="datetimeFigureOut">
              <a:rPr lang="en-CA" altLang="en-US"/>
              <a:pPr>
                <a:defRPr/>
              </a:pPr>
              <a:t>2019-01-24</a:t>
            </a:fld>
            <a:endParaRPr lang="en-CA" altLang="en-US"/>
          </a:p>
        </p:txBody>
      </p:sp>
      <p:sp>
        <p:nvSpPr>
          <p:cNvPr id="4" name="Slide Image Placeholder 3">
            <a:extLst>
              <a:ext uri="{FF2B5EF4-FFF2-40B4-BE49-F238E27FC236}">
                <a16:creationId xmlns:a16="http://schemas.microsoft.com/office/drawing/2014/main" xmlns="" id="{2DA0D7A8-8455-435F-80E5-CC05F68D90AD}"/>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CA" noProof="0" dirty="0"/>
          </a:p>
        </p:txBody>
      </p:sp>
      <p:sp>
        <p:nvSpPr>
          <p:cNvPr id="5" name="Notes Placeholder 4">
            <a:extLst>
              <a:ext uri="{FF2B5EF4-FFF2-40B4-BE49-F238E27FC236}">
                <a16:creationId xmlns:a16="http://schemas.microsoft.com/office/drawing/2014/main" xmlns="" id="{E38F99A1-8D86-497E-939B-AB0C36258B88}"/>
              </a:ext>
            </a:extLst>
          </p:cNvPr>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endParaRPr lang="en-CA" altLang="en-US" noProof="0"/>
          </a:p>
        </p:txBody>
      </p:sp>
      <p:sp>
        <p:nvSpPr>
          <p:cNvPr id="6" name="Footer Placeholder 5">
            <a:extLst>
              <a:ext uri="{FF2B5EF4-FFF2-40B4-BE49-F238E27FC236}">
                <a16:creationId xmlns:a16="http://schemas.microsoft.com/office/drawing/2014/main" xmlns="" id="{DD1CFE09-7720-4EE5-8561-63B9839B2325}"/>
              </a:ext>
            </a:extLst>
          </p:cNvPr>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defRPr>
            </a:lvl1pPr>
          </a:lstStyle>
          <a:p>
            <a:pPr>
              <a:defRPr/>
            </a:pPr>
            <a:endParaRPr lang="en-CA" altLang="en-US"/>
          </a:p>
        </p:txBody>
      </p:sp>
      <p:sp>
        <p:nvSpPr>
          <p:cNvPr id="7" name="Slide Number Placeholder 6">
            <a:extLst>
              <a:ext uri="{FF2B5EF4-FFF2-40B4-BE49-F238E27FC236}">
                <a16:creationId xmlns:a16="http://schemas.microsoft.com/office/drawing/2014/main" xmlns="" id="{E6F4765E-C862-4779-80C7-A5C56699BE9A}"/>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8904A767-4BA2-4592-B4CD-F0BF57A171B0}" type="slidenum">
              <a:rPr lang="en-CA" altLang="en-US"/>
              <a:pPr>
                <a:defRPr/>
              </a:pPr>
              <a:t>‹#›</a:t>
            </a:fld>
            <a:endParaRPr lang="en-CA" altLang="en-US"/>
          </a:p>
        </p:txBody>
      </p:sp>
    </p:spTree>
    <p:extLst>
      <p:ext uri="{BB962C8B-B14F-4D97-AF65-F5344CB8AC3E}">
        <p14:creationId xmlns:p14="http://schemas.microsoft.com/office/powerpoint/2010/main" val="77525783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zh.wikipedia.org/wiki/%E5%AE%A3%E4%BC%A0" TargetMode="External"/><Relationship Id="rId2" Type="http://schemas.openxmlformats.org/officeDocument/2006/relationships/slide" Target="../slides/slide10.xml"/><Relationship Id="rId1" Type="http://schemas.openxmlformats.org/officeDocument/2006/relationships/notesMaster" Target="../notesMasters/notesMaster1.xml"/><Relationship Id="rId4" Type="http://schemas.openxmlformats.org/officeDocument/2006/relationships/hyperlink" Target="https://zh.wikipedia.org/wiki/%E5%85%AC%E5%85%B3"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xmlns="" id="{E3690CC7-DD7A-42D5-A65F-9BC3BEC2973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a:extLst>
              <a:ext uri="{FF2B5EF4-FFF2-40B4-BE49-F238E27FC236}">
                <a16:creationId xmlns:a16="http://schemas.microsoft.com/office/drawing/2014/main" xmlns="" id="{0425ED2B-5A65-41F3-B4EC-CEE92D3CBBF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a:ea typeface="ＭＳ Ｐゴシック" panose="020B0600070205080204" pitchFamily="34" charset="-128"/>
            </a:endParaRPr>
          </a:p>
        </p:txBody>
      </p:sp>
    </p:spTree>
    <p:extLst>
      <p:ext uri="{BB962C8B-B14F-4D97-AF65-F5344CB8AC3E}">
        <p14:creationId xmlns:p14="http://schemas.microsoft.com/office/powerpoint/2010/main" val="37034342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 id="{3BBE379F-76EF-43C0-9146-BD3CC0B3FD3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xmlns="" id="{3F58FB12-9CC4-4A47-BC5B-F840230FF09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dirty="0">
              <a:ea typeface="ＭＳ Ｐゴシック" panose="020B0600070205080204" pitchFamily="34" charset="-128"/>
            </a:endParaRPr>
          </a:p>
        </p:txBody>
      </p:sp>
      <p:sp>
        <p:nvSpPr>
          <p:cNvPr id="18436" name="Slide Number Placeholder 3">
            <a:extLst>
              <a:ext uri="{FF2B5EF4-FFF2-40B4-BE49-F238E27FC236}">
                <a16:creationId xmlns:a16="http://schemas.microsoft.com/office/drawing/2014/main" xmlns="" id="{44700A8F-7098-4F68-9B16-70371BEE698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139BF5E8-5C40-4C10-A9E0-419463CCB89A}" type="slidenum">
              <a:rPr lang="en-CA" altLang="en-US" smtClean="0"/>
              <a:pPr>
                <a:spcBef>
                  <a:spcPct val="0"/>
                </a:spcBef>
              </a:pPr>
              <a:t>11</a:t>
            </a:fld>
            <a:endParaRPr lang="en-CA" altLang="en-US"/>
          </a:p>
        </p:txBody>
      </p:sp>
    </p:spTree>
    <p:extLst>
      <p:ext uri="{BB962C8B-B14F-4D97-AF65-F5344CB8AC3E}">
        <p14:creationId xmlns:p14="http://schemas.microsoft.com/office/powerpoint/2010/main" val="40920579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 id="{3BBE379F-76EF-43C0-9146-BD3CC0B3FD3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xmlns="" id="{3F58FB12-9CC4-4A47-BC5B-F840230FF09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dirty="0">
              <a:ea typeface="ＭＳ Ｐゴシック" panose="020B0600070205080204" pitchFamily="34" charset="-128"/>
            </a:endParaRPr>
          </a:p>
        </p:txBody>
      </p:sp>
      <p:sp>
        <p:nvSpPr>
          <p:cNvPr id="18436" name="Slide Number Placeholder 3">
            <a:extLst>
              <a:ext uri="{FF2B5EF4-FFF2-40B4-BE49-F238E27FC236}">
                <a16:creationId xmlns:a16="http://schemas.microsoft.com/office/drawing/2014/main" xmlns="" id="{44700A8F-7098-4F68-9B16-70371BEE698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139BF5E8-5C40-4C10-A9E0-419463CCB89A}" type="slidenum">
              <a:rPr lang="en-CA" altLang="en-US" smtClean="0"/>
              <a:pPr>
                <a:spcBef>
                  <a:spcPct val="0"/>
                </a:spcBef>
              </a:pPr>
              <a:t>12</a:t>
            </a:fld>
            <a:endParaRPr lang="en-CA" altLang="en-US"/>
          </a:p>
        </p:txBody>
      </p:sp>
    </p:spTree>
    <p:extLst>
      <p:ext uri="{BB962C8B-B14F-4D97-AF65-F5344CB8AC3E}">
        <p14:creationId xmlns:p14="http://schemas.microsoft.com/office/powerpoint/2010/main" val="4683036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xmlns="" id="{2C8FE75B-5ACB-478F-A8EC-73AE310E2A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xmlns="" id="{EAF515CC-D9B5-461F-A0BE-E02BBA6D801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dirty="0">
              <a:ea typeface="ＭＳ Ｐゴシック" panose="020B0600070205080204" pitchFamily="34" charset="-128"/>
            </a:endParaRPr>
          </a:p>
        </p:txBody>
      </p:sp>
      <p:sp>
        <p:nvSpPr>
          <p:cNvPr id="30724" name="Slide Number Placeholder 3">
            <a:extLst>
              <a:ext uri="{FF2B5EF4-FFF2-40B4-BE49-F238E27FC236}">
                <a16:creationId xmlns:a16="http://schemas.microsoft.com/office/drawing/2014/main" xmlns="" id="{934DFBC8-ADC3-4CD4-9D50-872D8B459A0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ECDA3F70-E102-450D-A7FE-11C1FD734A4C}" type="slidenum">
              <a:rPr lang="en-CA" altLang="en-US" smtClean="0"/>
              <a:pPr>
                <a:spcBef>
                  <a:spcPct val="0"/>
                </a:spcBef>
              </a:pPr>
              <a:t>13</a:t>
            </a:fld>
            <a:endParaRPr lang="en-CA" altLang="en-US"/>
          </a:p>
        </p:txBody>
      </p:sp>
    </p:spTree>
    <p:extLst>
      <p:ext uri="{BB962C8B-B14F-4D97-AF65-F5344CB8AC3E}">
        <p14:creationId xmlns:p14="http://schemas.microsoft.com/office/powerpoint/2010/main" val="24702837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xmlns="" id="{2C8FE75B-5ACB-478F-A8EC-73AE310E2A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xmlns="" id="{EAF515CC-D9B5-461F-A0BE-E02BBA6D801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dirty="0">
              <a:ea typeface="ＭＳ Ｐゴシック" panose="020B0600070205080204" pitchFamily="34" charset="-128"/>
            </a:endParaRPr>
          </a:p>
        </p:txBody>
      </p:sp>
      <p:sp>
        <p:nvSpPr>
          <p:cNvPr id="30724" name="Slide Number Placeholder 3">
            <a:extLst>
              <a:ext uri="{FF2B5EF4-FFF2-40B4-BE49-F238E27FC236}">
                <a16:creationId xmlns:a16="http://schemas.microsoft.com/office/drawing/2014/main" xmlns="" id="{934DFBC8-ADC3-4CD4-9D50-872D8B459A0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ECDA3F70-E102-450D-A7FE-11C1FD734A4C}" type="slidenum">
              <a:rPr lang="en-CA" altLang="en-US" smtClean="0"/>
              <a:pPr>
                <a:spcBef>
                  <a:spcPct val="0"/>
                </a:spcBef>
              </a:pPr>
              <a:t>14</a:t>
            </a:fld>
            <a:endParaRPr lang="en-CA" altLang="en-US"/>
          </a:p>
        </p:txBody>
      </p:sp>
    </p:spTree>
    <p:extLst>
      <p:ext uri="{BB962C8B-B14F-4D97-AF65-F5344CB8AC3E}">
        <p14:creationId xmlns:p14="http://schemas.microsoft.com/office/powerpoint/2010/main" val="9857794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xmlns="" id="{2C8FE75B-5ACB-478F-A8EC-73AE310E2A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xmlns="" id="{EAF515CC-D9B5-461F-A0BE-E02BBA6D801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dirty="0">
              <a:ea typeface="ＭＳ Ｐゴシック" panose="020B0600070205080204" pitchFamily="34" charset="-128"/>
            </a:endParaRPr>
          </a:p>
        </p:txBody>
      </p:sp>
      <p:sp>
        <p:nvSpPr>
          <p:cNvPr id="30724" name="Slide Number Placeholder 3">
            <a:extLst>
              <a:ext uri="{FF2B5EF4-FFF2-40B4-BE49-F238E27FC236}">
                <a16:creationId xmlns:a16="http://schemas.microsoft.com/office/drawing/2014/main" xmlns="" id="{934DFBC8-ADC3-4CD4-9D50-872D8B459A0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ECDA3F70-E102-450D-A7FE-11C1FD734A4C}" type="slidenum">
              <a:rPr lang="en-CA" altLang="en-US" smtClean="0"/>
              <a:pPr>
                <a:spcBef>
                  <a:spcPct val="0"/>
                </a:spcBef>
              </a:pPr>
              <a:t>15</a:t>
            </a:fld>
            <a:endParaRPr lang="en-CA" altLang="en-US"/>
          </a:p>
        </p:txBody>
      </p:sp>
    </p:spTree>
    <p:extLst>
      <p:ext uri="{BB962C8B-B14F-4D97-AF65-F5344CB8AC3E}">
        <p14:creationId xmlns:p14="http://schemas.microsoft.com/office/powerpoint/2010/main" val="36355687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xmlns="" id="{6E6B3CDA-18CC-4BDE-AC6D-5DB8021A51C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xmlns="" id="{5A61E50C-5DE2-4348-B1D2-DD24D9F6A97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dirty="0">
              <a:ea typeface="ＭＳ Ｐゴシック" panose="020B0600070205080204" pitchFamily="34" charset="-128"/>
            </a:endParaRPr>
          </a:p>
        </p:txBody>
      </p:sp>
      <p:sp>
        <p:nvSpPr>
          <p:cNvPr id="34820" name="Slide Number Placeholder 3">
            <a:extLst>
              <a:ext uri="{FF2B5EF4-FFF2-40B4-BE49-F238E27FC236}">
                <a16:creationId xmlns:a16="http://schemas.microsoft.com/office/drawing/2014/main" xmlns="" id="{8C4F4CC4-D55D-48BC-9A6E-6A3433C8AFA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E4F98FBA-1663-43BA-B300-14C8C42C9E96}" type="slidenum">
              <a:rPr lang="en-CA" altLang="en-US" smtClean="0"/>
              <a:pPr>
                <a:spcBef>
                  <a:spcPct val="0"/>
                </a:spcBef>
              </a:pPr>
              <a:t>16</a:t>
            </a:fld>
            <a:endParaRPr lang="en-CA" altLang="en-US"/>
          </a:p>
        </p:txBody>
      </p:sp>
    </p:spTree>
    <p:extLst>
      <p:ext uri="{BB962C8B-B14F-4D97-AF65-F5344CB8AC3E}">
        <p14:creationId xmlns:p14="http://schemas.microsoft.com/office/powerpoint/2010/main" val="32683932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xmlns="" id="{2CEDFD08-1A6F-4D8F-9206-192B66B7E94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a:extLst>
              <a:ext uri="{FF2B5EF4-FFF2-40B4-BE49-F238E27FC236}">
                <a16:creationId xmlns:a16="http://schemas.microsoft.com/office/drawing/2014/main" xmlns="" id="{B6F24854-0981-4034-B73B-E755E8764E5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a:ea typeface="ＭＳ Ｐゴシック" panose="020B0600070205080204" pitchFamily="34" charset="-128"/>
            </a:endParaRPr>
          </a:p>
        </p:txBody>
      </p:sp>
      <p:sp>
        <p:nvSpPr>
          <p:cNvPr id="36868" name="Slide Number Placeholder 3">
            <a:extLst>
              <a:ext uri="{FF2B5EF4-FFF2-40B4-BE49-F238E27FC236}">
                <a16:creationId xmlns:a16="http://schemas.microsoft.com/office/drawing/2014/main" xmlns="" id="{AD80CF0D-DA65-4D24-B757-4B70AC7F22F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7D89A765-0054-491C-9256-5CB23FD52E70}" type="slidenum">
              <a:rPr lang="en-CA" altLang="en-US" smtClean="0"/>
              <a:pPr>
                <a:spcBef>
                  <a:spcPct val="0"/>
                </a:spcBef>
              </a:pPr>
              <a:t>17</a:t>
            </a:fld>
            <a:endParaRPr lang="en-CA" altLang="en-US"/>
          </a:p>
        </p:txBody>
      </p:sp>
    </p:spTree>
    <p:extLst>
      <p:ext uri="{BB962C8B-B14F-4D97-AF65-F5344CB8AC3E}">
        <p14:creationId xmlns:p14="http://schemas.microsoft.com/office/powerpoint/2010/main" val="14442235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xmlns="" id="{B3FAC8DF-43EA-445B-8388-64672C21EE0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a:extLst>
              <a:ext uri="{FF2B5EF4-FFF2-40B4-BE49-F238E27FC236}">
                <a16:creationId xmlns:a16="http://schemas.microsoft.com/office/drawing/2014/main" xmlns="" id="{DC247524-82C8-431E-AAF0-42F50B4B76B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a:ea typeface="ＭＳ Ｐゴシック" panose="020B0600070205080204" pitchFamily="34" charset="-128"/>
            </a:endParaRPr>
          </a:p>
        </p:txBody>
      </p:sp>
      <p:sp>
        <p:nvSpPr>
          <p:cNvPr id="38916" name="Slide Number Placeholder 3">
            <a:extLst>
              <a:ext uri="{FF2B5EF4-FFF2-40B4-BE49-F238E27FC236}">
                <a16:creationId xmlns:a16="http://schemas.microsoft.com/office/drawing/2014/main" xmlns="" id="{4A12EA6E-ED85-415E-83F8-CE602AE85A1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918D1075-490C-4FE7-A199-7ACFFED4B202}" type="slidenum">
              <a:rPr lang="en-CA" altLang="en-US" smtClean="0"/>
              <a:pPr>
                <a:spcBef>
                  <a:spcPct val="0"/>
                </a:spcBef>
              </a:pPr>
              <a:t>18</a:t>
            </a:fld>
            <a:endParaRPr lang="en-CA" altLang="en-US"/>
          </a:p>
        </p:txBody>
      </p:sp>
    </p:spTree>
    <p:extLst>
      <p:ext uri="{BB962C8B-B14F-4D97-AF65-F5344CB8AC3E}">
        <p14:creationId xmlns:p14="http://schemas.microsoft.com/office/powerpoint/2010/main" val="9093624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xmlns="" id="{0A85B2C0-27F8-4C7C-881B-16D46D60278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a:extLst>
              <a:ext uri="{FF2B5EF4-FFF2-40B4-BE49-F238E27FC236}">
                <a16:creationId xmlns:a16="http://schemas.microsoft.com/office/drawing/2014/main" xmlns="" id="{36325F0B-BDE3-44AE-885A-6AB3527B98A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dirty="0">
              <a:ea typeface="ＭＳ Ｐゴシック" panose="020B0600070205080204" pitchFamily="34" charset="-128"/>
            </a:endParaRPr>
          </a:p>
        </p:txBody>
      </p:sp>
      <p:sp>
        <p:nvSpPr>
          <p:cNvPr id="40964" name="Slide Number Placeholder 3">
            <a:extLst>
              <a:ext uri="{FF2B5EF4-FFF2-40B4-BE49-F238E27FC236}">
                <a16:creationId xmlns:a16="http://schemas.microsoft.com/office/drawing/2014/main" xmlns="" id="{39827E4A-8EDF-4243-ABB7-D113C06E763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543E0E18-B192-4001-BCA7-C3793A7621CE}" type="slidenum">
              <a:rPr lang="en-CA" altLang="en-US" smtClean="0"/>
              <a:pPr>
                <a:spcBef>
                  <a:spcPct val="0"/>
                </a:spcBef>
              </a:pPr>
              <a:t>19</a:t>
            </a:fld>
            <a:endParaRPr lang="en-CA" altLang="en-US"/>
          </a:p>
        </p:txBody>
      </p:sp>
    </p:spTree>
    <p:extLst>
      <p:ext uri="{BB962C8B-B14F-4D97-AF65-F5344CB8AC3E}">
        <p14:creationId xmlns:p14="http://schemas.microsoft.com/office/powerpoint/2010/main" val="17665988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xmlns="" id="{C1DE0451-98B3-4D7C-B771-9B3F807A653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a:extLst>
              <a:ext uri="{FF2B5EF4-FFF2-40B4-BE49-F238E27FC236}">
                <a16:creationId xmlns:a16="http://schemas.microsoft.com/office/drawing/2014/main" xmlns="" id="{2CEA5322-9010-4D68-9C1C-FE830C6406E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a:ea typeface="ＭＳ Ｐゴシック" panose="020B0600070205080204" pitchFamily="34" charset="-128"/>
            </a:endParaRPr>
          </a:p>
        </p:txBody>
      </p:sp>
      <p:sp>
        <p:nvSpPr>
          <p:cNvPr id="45060" name="Slide Number Placeholder 3">
            <a:extLst>
              <a:ext uri="{FF2B5EF4-FFF2-40B4-BE49-F238E27FC236}">
                <a16:creationId xmlns:a16="http://schemas.microsoft.com/office/drawing/2014/main" xmlns="" id="{7660438D-671A-4D85-8F9F-91EA7B0A16E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89EF4384-60F8-4810-B7BC-CC21B54EB617}" type="slidenum">
              <a:rPr lang="en-CA" altLang="en-US" smtClean="0"/>
              <a:pPr>
                <a:spcBef>
                  <a:spcPct val="0"/>
                </a:spcBef>
              </a:pPr>
              <a:t>20</a:t>
            </a:fld>
            <a:endParaRPr lang="en-CA" altLang="en-US"/>
          </a:p>
        </p:txBody>
      </p:sp>
    </p:spTree>
    <p:extLst>
      <p:ext uri="{BB962C8B-B14F-4D97-AF65-F5344CB8AC3E}">
        <p14:creationId xmlns:p14="http://schemas.microsoft.com/office/powerpoint/2010/main" val="464887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xmlns="" id="{3F13CDF8-D95B-42FC-82D6-1120A5DB154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xmlns="" id="{DD6772B3-ACA3-4DAF-B9F3-ED28E6801E5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a:ea typeface="ＭＳ Ｐゴシック" panose="020B0600070205080204" pitchFamily="34" charset="-128"/>
            </a:endParaRPr>
          </a:p>
        </p:txBody>
      </p:sp>
      <p:sp>
        <p:nvSpPr>
          <p:cNvPr id="7172" name="Slide Number Placeholder 3">
            <a:extLst>
              <a:ext uri="{FF2B5EF4-FFF2-40B4-BE49-F238E27FC236}">
                <a16:creationId xmlns:a16="http://schemas.microsoft.com/office/drawing/2014/main" xmlns="" id="{EC851E81-1C5A-4893-873B-77EA4E06ECF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3FA5B6C4-8052-40AD-B3E8-1B864CA0F465}" type="slidenum">
              <a:rPr lang="en-CA" altLang="en-US" smtClean="0"/>
              <a:pPr>
                <a:spcBef>
                  <a:spcPct val="0"/>
                </a:spcBef>
              </a:pPr>
              <a:t>2</a:t>
            </a:fld>
            <a:endParaRPr lang="en-CA" altLang="en-US"/>
          </a:p>
        </p:txBody>
      </p:sp>
    </p:spTree>
    <p:extLst>
      <p:ext uri="{BB962C8B-B14F-4D97-AF65-F5344CB8AC3E}">
        <p14:creationId xmlns:p14="http://schemas.microsoft.com/office/powerpoint/2010/main" val="32613665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xmlns="" id="{2479969D-C2F1-4882-8D8E-200E23CF3A5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a:extLst>
              <a:ext uri="{FF2B5EF4-FFF2-40B4-BE49-F238E27FC236}">
                <a16:creationId xmlns:a16="http://schemas.microsoft.com/office/drawing/2014/main" xmlns="" id="{128468FB-BEE0-46EA-8B52-20E82C521E4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a:ea typeface="ＭＳ Ｐゴシック" panose="020B0600070205080204" pitchFamily="34" charset="-128"/>
            </a:endParaRPr>
          </a:p>
        </p:txBody>
      </p:sp>
      <p:sp>
        <p:nvSpPr>
          <p:cNvPr id="47108" name="Slide Number Placeholder 3">
            <a:extLst>
              <a:ext uri="{FF2B5EF4-FFF2-40B4-BE49-F238E27FC236}">
                <a16:creationId xmlns:a16="http://schemas.microsoft.com/office/drawing/2014/main" xmlns="" id="{ACCD4FA6-5E7D-45D9-AED6-378F6923333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80F2C146-C265-4CF6-8A02-3954FA8BC8DF}" type="slidenum">
              <a:rPr lang="en-CA" altLang="en-US" smtClean="0"/>
              <a:pPr>
                <a:spcBef>
                  <a:spcPct val="0"/>
                </a:spcBef>
              </a:pPr>
              <a:t>21</a:t>
            </a:fld>
            <a:endParaRPr lang="en-CA" altLang="en-US"/>
          </a:p>
        </p:txBody>
      </p:sp>
    </p:spTree>
    <p:extLst>
      <p:ext uri="{BB962C8B-B14F-4D97-AF65-F5344CB8AC3E}">
        <p14:creationId xmlns:p14="http://schemas.microsoft.com/office/powerpoint/2010/main" val="14777874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xmlns="" id="{F209092F-F151-4E7B-93CC-055232AE616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a:extLst>
              <a:ext uri="{FF2B5EF4-FFF2-40B4-BE49-F238E27FC236}">
                <a16:creationId xmlns:a16="http://schemas.microsoft.com/office/drawing/2014/main" xmlns="" id="{C6F8F900-4B91-417D-AD95-593ACD0D44F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a:ea typeface="ＭＳ Ｐゴシック" panose="020B0600070205080204" pitchFamily="34" charset="-128"/>
            </a:endParaRPr>
          </a:p>
        </p:txBody>
      </p:sp>
      <p:sp>
        <p:nvSpPr>
          <p:cNvPr id="49156" name="Slide Number Placeholder 3">
            <a:extLst>
              <a:ext uri="{FF2B5EF4-FFF2-40B4-BE49-F238E27FC236}">
                <a16:creationId xmlns:a16="http://schemas.microsoft.com/office/drawing/2014/main" xmlns="" id="{1C599140-B020-4815-8B4B-DD39FB07237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639C4AAA-0DA4-4025-B28F-C01D34526297}" type="slidenum">
              <a:rPr lang="en-CA" altLang="en-US" smtClean="0"/>
              <a:pPr>
                <a:spcBef>
                  <a:spcPct val="0"/>
                </a:spcBef>
              </a:pPr>
              <a:t>22</a:t>
            </a:fld>
            <a:endParaRPr lang="en-CA" altLang="en-US"/>
          </a:p>
        </p:txBody>
      </p:sp>
    </p:spTree>
    <p:extLst>
      <p:ext uri="{BB962C8B-B14F-4D97-AF65-F5344CB8AC3E}">
        <p14:creationId xmlns:p14="http://schemas.microsoft.com/office/powerpoint/2010/main" val="9081393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xmlns="" id="{39496914-7765-470F-90A7-BFAC24F681A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a:extLst>
              <a:ext uri="{FF2B5EF4-FFF2-40B4-BE49-F238E27FC236}">
                <a16:creationId xmlns:a16="http://schemas.microsoft.com/office/drawing/2014/main" xmlns="" id="{14C98CA6-56BA-4AF2-BBE5-7DCBC2845B2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a:ea typeface="ＭＳ Ｐゴシック" panose="020B0600070205080204" pitchFamily="34" charset="-128"/>
            </a:endParaRPr>
          </a:p>
        </p:txBody>
      </p:sp>
      <p:sp>
        <p:nvSpPr>
          <p:cNvPr id="51204" name="Slide Number Placeholder 3">
            <a:extLst>
              <a:ext uri="{FF2B5EF4-FFF2-40B4-BE49-F238E27FC236}">
                <a16:creationId xmlns:a16="http://schemas.microsoft.com/office/drawing/2014/main" xmlns="" id="{1315FB34-E764-4BF7-B2C4-088764FEF7B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62811067-0D13-4640-B468-9DC19CA0EE64}" type="slidenum">
              <a:rPr lang="en-CA" altLang="en-US" smtClean="0"/>
              <a:pPr>
                <a:spcBef>
                  <a:spcPct val="0"/>
                </a:spcBef>
              </a:pPr>
              <a:t>23</a:t>
            </a:fld>
            <a:endParaRPr lang="en-CA" altLang="en-US"/>
          </a:p>
        </p:txBody>
      </p:sp>
    </p:spTree>
    <p:extLst>
      <p:ext uri="{BB962C8B-B14F-4D97-AF65-F5344CB8AC3E}">
        <p14:creationId xmlns:p14="http://schemas.microsoft.com/office/powerpoint/2010/main" val="22083416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xmlns="" id="{39496914-7765-470F-90A7-BFAC24F681A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a:extLst>
              <a:ext uri="{FF2B5EF4-FFF2-40B4-BE49-F238E27FC236}">
                <a16:creationId xmlns:a16="http://schemas.microsoft.com/office/drawing/2014/main" xmlns="" id="{14C98CA6-56BA-4AF2-BBE5-7DCBC2845B2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a:ea typeface="ＭＳ Ｐゴシック" panose="020B0600070205080204" pitchFamily="34" charset="-128"/>
            </a:endParaRPr>
          </a:p>
        </p:txBody>
      </p:sp>
      <p:sp>
        <p:nvSpPr>
          <p:cNvPr id="51204" name="Slide Number Placeholder 3">
            <a:extLst>
              <a:ext uri="{FF2B5EF4-FFF2-40B4-BE49-F238E27FC236}">
                <a16:creationId xmlns:a16="http://schemas.microsoft.com/office/drawing/2014/main" xmlns="" id="{1315FB34-E764-4BF7-B2C4-088764FEF7B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62811067-0D13-4640-B468-9DC19CA0EE64}" type="slidenum">
              <a:rPr lang="en-CA" altLang="en-US" smtClean="0"/>
              <a:pPr>
                <a:spcBef>
                  <a:spcPct val="0"/>
                </a:spcBef>
              </a:pPr>
              <a:t>24</a:t>
            </a:fld>
            <a:endParaRPr lang="en-CA" altLang="en-US"/>
          </a:p>
        </p:txBody>
      </p:sp>
    </p:spTree>
    <p:extLst>
      <p:ext uri="{BB962C8B-B14F-4D97-AF65-F5344CB8AC3E}">
        <p14:creationId xmlns:p14="http://schemas.microsoft.com/office/powerpoint/2010/main" val="42133740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a:extLst>
              <a:ext uri="{FF2B5EF4-FFF2-40B4-BE49-F238E27FC236}">
                <a16:creationId xmlns:a16="http://schemas.microsoft.com/office/drawing/2014/main" xmlns="" id="{E9DA62E1-D09E-4C51-826F-D3034380139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a:extLst>
              <a:ext uri="{FF2B5EF4-FFF2-40B4-BE49-F238E27FC236}">
                <a16:creationId xmlns:a16="http://schemas.microsoft.com/office/drawing/2014/main" xmlns="" id="{E2894134-43A5-4B8E-B945-B996AE1BDE0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CA" altLang="en-US" dirty="0">
                <a:ea typeface="ＭＳ Ｐゴシック" panose="020B0600070205080204" pitchFamily="34" charset="-128"/>
              </a:rPr>
              <a:t> </a:t>
            </a:r>
          </a:p>
        </p:txBody>
      </p:sp>
      <p:sp>
        <p:nvSpPr>
          <p:cNvPr id="57348" name="Slide Number Placeholder 3">
            <a:extLst>
              <a:ext uri="{FF2B5EF4-FFF2-40B4-BE49-F238E27FC236}">
                <a16:creationId xmlns:a16="http://schemas.microsoft.com/office/drawing/2014/main" xmlns="" id="{70CE973C-1659-40E7-A117-62F42C6141D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90E944A1-D384-4D6F-B906-A4B3A6A28A7D}" type="slidenum">
              <a:rPr lang="en-CA" altLang="en-US" smtClean="0"/>
              <a:pPr>
                <a:spcBef>
                  <a:spcPct val="0"/>
                </a:spcBef>
              </a:pPr>
              <a:t>25</a:t>
            </a:fld>
            <a:endParaRPr lang="en-CA" altLang="en-US"/>
          </a:p>
        </p:txBody>
      </p:sp>
    </p:spTree>
    <p:extLst>
      <p:ext uri="{BB962C8B-B14F-4D97-AF65-F5344CB8AC3E}">
        <p14:creationId xmlns:p14="http://schemas.microsoft.com/office/powerpoint/2010/main" val="90784669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a:extLst>
              <a:ext uri="{FF2B5EF4-FFF2-40B4-BE49-F238E27FC236}">
                <a16:creationId xmlns:a16="http://schemas.microsoft.com/office/drawing/2014/main" xmlns="" id="{E9DA62E1-D09E-4C51-826F-D3034380139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a:extLst>
              <a:ext uri="{FF2B5EF4-FFF2-40B4-BE49-F238E27FC236}">
                <a16:creationId xmlns:a16="http://schemas.microsoft.com/office/drawing/2014/main" xmlns="" id="{E2894134-43A5-4B8E-B945-B996AE1BDE0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CA" altLang="en-US" dirty="0">
                <a:ea typeface="ＭＳ Ｐゴシック" panose="020B0600070205080204" pitchFamily="34" charset="-128"/>
              </a:rPr>
              <a:t> </a:t>
            </a:r>
          </a:p>
        </p:txBody>
      </p:sp>
      <p:sp>
        <p:nvSpPr>
          <p:cNvPr id="57348" name="Slide Number Placeholder 3">
            <a:extLst>
              <a:ext uri="{FF2B5EF4-FFF2-40B4-BE49-F238E27FC236}">
                <a16:creationId xmlns:a16="http://schemas.microsoft.com/office/drawing/2014/main" xmlns="" id="{70CE973C-1659-40E7-A117-62F42C6141D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90E944A1-D384-4D6F-B906-A4B3A6A28A7D}" type="slidenum">
              <a:rPr lang="en-CA" altLang="en-US" smtClean="0"/>
              <a:pPr>
                <a:spcBef>
                  <a:spcPct val="0"/>
                </a:spcBef>
              </a:pPr>
              <a:t>26</a:t>
            </a:fld>
            <a:endParaRPr lang="en-CA" altLang="en-US"/>
          </a:p>
        </p:txBody>
      </p:sp>
    </p:spTree>
    <p:extLst>
      <p:ext uri="{BB962C8B-B14F-4D97-AF65-F5344CB8AC3E}">
        <p14:creationId xmlns:p14="http://schemas.microsoft.com/office/powerpoint/2010/main" val="324990754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a:extLst>
              <a:ext uri="{FF2B5EF4-FFF2-40B4-BE49-F238E27FC236}">
                <a16:creationId xmlns:a16="http://schemas.microsoft.com/office/drawing/2014/main" xmlns="" id="{E9DA62E1-D09E-4C51-826F-D3034380139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a:extLst>
              <a:ext uri="{FF2B5EF4-FFF2-40B4-BE49-F238E27FC236}">
                <a16:creationId xmlns:a16="http://schemas.microsoft.com/office/drawing/2014/main" xmlns="" id="{E2894134-43A5-4B8E-B945-B996AE1BDE0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CA" altLang="en-US" dirty="0">
                <a:ea typeface="ＭＳ Ｐゴシック" panose="020B0600070205080204" pitchFamily="34" charset="-128"/>
              </a:rPr>
              <a:t> </a:t>
            </a:r>
          </a:p>
        </p:txBody>
      </p:sp>
      <p:sp>
        <p:nvSpPr>
          <p:cNvPr id="57348" name="Slide Number Placeholder 3">
            <a:extLst>
              <a:ext uri="{FF2B5EF4-FFF2-40B4-BE49-F238E27FC236}">
                <a16:creationId xmlns:a16="http://schemas.microsoft.com/office/drawing/2014/main" xmlns="" id="{70CE973C-1659-40E7-A117-62F42C6141D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90E944A1-D384-4D6F-B906-A4B3A6A28A7D}" type="slidenum">
              <a:rPr lang="en-CA" altLang="en-US" smtClean="0"/>
              <a:pPr>
                <a:spcBef>
                  <a:spcPct val="0"/>
                </a:spcBef>
              </a:pPr>
              <a:t>27</a:t>
            </a:fld>
            <a:endParaRPr lang="en-CA" altLang="en-US"/>
          </a:p>
        </p:txBody>
      </p:sp>
    </p:spTree>
    <p:extLst>
      <p:ext uri="{BB962C8B-B14F-4D97-AF65-F5344CB8AC3E}">
        <p14:creationId xmlns:p14="http://schemas.microsoft.com/office/powerpoint/2010/main" val="322301013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a:extLst>
              <a:ext uri="{FF2B5EF4-FFF2-40B4-BE49-F238E27FC236}">
                <a16:creationId xmlns:a16="http://schemas.microsoft.com/office/drawing/2014/main" xmlns="" id="{200C351F-88FB-40CF-9187-C9D884AAFE1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a:extLst>
              <a:ext uri="{FF2B5EF4-FFF2-40B4-BE49-F238E27FC236}">
                <a16:creationId xmlns:a16="http://schemas.microsoft.com/office/drawing/2014/main" xmlns="" id="{C1D32A91-03FF-4C57-9E07-B13FE423D7A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a:ea typeface="ＭＳ Ｐゴシック" panose="020B0600070205080204" pitchFamily="34" charset="-128"/>
            </a:endParaRPr>
          </a:p>
        </p:txBody>
      </p:sp>
      <p:sp>
        <p:nvSpPr>
          <p:cNvPr id="59396" name="Slide Number Placeholder 3">
            <a:extLst>
              <a:ext uri="{FF2B5EF4-FFF2-40B4-BE49-F238E27FC236}">
                <a16:creationId xmlns:a16="http://schemas.microsoft.com/office/drawing/2014/main" xmlns="" id="{6EEDB20A-D324-4DC1-AFB3-801A61904E3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092A7D29-8ABD-4DDB-87A8-47F9434E5AA5}" type="slidenum">
              <a:rPr lang="en-CA" altLang="en-US" smtClean="0"/>
              <a:pPr>
                <a:spcBef>
                  <a:spcPct val="0"/>
                </a:spcBef>
              </a:pPr>
              <a:t>28</a:t>
            </a:fld>
            <a:endParaRPr lang="en-CA" altLang="en-US"/>
          </a:p>
        </p:txBody>
      </p:sp>
    </p:spTree>
    <p:extLst>
      <p:ext uri="{BB962C8B-B14F-4D97-AF65-F5344CB8AC3E}">
        <p14:creationId xmlns:p14="http://schemas.microsoft.com/office/powerpoint/2010/main" val="43671235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a:extLst>
              <a:ext uri="{FF2B5EF4-FFF2-40B4-BE49-F238E27FC236}">
                <a16:creationId xmlns:a16="http://schemas.microsoft.com/office/drawing/2014/main" xmlns="" id="{A2CE3B10-760B-457C-84E2-DA37C9A7E35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a:extLst>
              <a:ext uri="{FF2B5EF4-FFF2-40B4-BE49-F238E27FC236}">
                <a16:creationId xmlns:a16="http://schemas.microsoft.com/office/drawing/2014/main" xmlns="" id="{18FC52DA-681E-4B64-8B9A-43923BA49EB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a:ea typeface="ＭＳ Ｐゴシック" panose="020B0600070205080204" pitchFamily="34" charset="-128"/>
            </a:endParaRPr>
          </a:p>
        </p:txBody>
      </p:sp>
      <p:sp>
        <p:nvSpPr>
          <p:cNvPr id="61444" name="Slide Number Placeholder 3">
            <a:extLst>
              <a:ext uri="{FF2B5EF4-FFF2-40B4-BE49-F238E27FC236}">
                <a16:creationId xmlns:a16="http://schemas.microsoft.com/office/drawing/2014/main" xmlns="" id="{50C01F8F-4317-4DC6-B905-559FFCE4F92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4EC0F606-1E8A-46E7-BFA9-5AFE4F35BC52}" type="slidenum">
              <a:rPr lang="en-CA" altLang="en-US" smtClean="0"/>
              <a:pPr>
                <a:spcBef>
                  <a:spcPct val="0"/>
                </a:spcBef>
              </a:pPr>
              <a:t>29</a:t>
            </a:fld>
            <a:endParaRPr lang="en-CA" altLang="en-US"/>
          </a:p>
        </p:txBody>
      </p:sp>
    </p:spTree>
    <p:extLst>
      <p:ext uri="{BB962C8B-B14F-4D97-AF65-F5344CB8AC3E}">
        <p14:creationId xmlns:p14="http://schemas.microsoft.com/office/powerpoint/2010/main" val="378130366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a:extLst>
              <a:ext uri="{FF2B5EF4-FFF2-40B4-BE49-F238E27FC236}">
                <a16:creationId xmlns:a16="http://schemas.microsoft.com/office/drawing/2014/main" xmlns="" id="{597C76BE-092C-4AD9-B09B-6B7586EF73B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a:extLst>
              <a:ext uri="{FF2B5EF4-FFF2-40B4-BE49-F238E27FC236}">
                <a16:creationId xmlns:a16="http://schemas.microsoft.com/office/drawing/2014/main" xmlns="" id="{8C3BFF8F-F5FE-4A3C-B080-52492EBF2CD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a:ea typeface="ＭＳ Ｐゴシック" panose="020B0600070205080204" pitchFamily="34" charset="-128"/>
            </a:endParaRPr>
          </a:p>
        </p:txBody>
      </p:sp>
      <p:sp>
        <p:nvSpPr>
          <p:cNvPr id="63492" name="Slide Number Placeholder 3">
            <a:extLst>
              <a:ext uri="{FF2B5EF4-FFF2-40B4-BE49-F238E27FC236}">
                <a16:creationId xmlns:a16="http://schemas.microsoft.com/office/drawing/2014/main" xmlns="" id="{259AFF28-8D38-426B-B457-962D1E82469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3B1DB69F-0E16-4A63-BBBD-B71EB96FD31B}" type="slidenum">
              <a:rPr lang="en-CA" altLang="en-US" smtClean="0"/>
              <a:pPr>
                <a:spcBef>
                  <a:spcPct val="0"/>
                </a:spcBef>
              </a:pPr>
              <a:t>30</a:t>
            </a:fld>
            <a:endParaRPr lang="en-CA" altLang="en-US"/>
          </a:p>
        </p:txBody>
      </p:sp>
    </p:spTree>
    <p:extLst>
      <p:ext uri="{BB962C8B-B14F-4D97-AF65-F5344CB8AC3E}">
        <p14:creationId xmlns:p14="http://schemas.microsoft.com/office/powerpoint/2010/main" val="6613307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a:extLst>
              <a:ext uri="{FF2B5EF4-FFF2-40B4-BE49-F238E27FC236}">
                <a16:creationId xmlns:a16="http://schemas.microsoft.com/office/drawing/2014/main" xmlns="" id="{C58B828D-8EBE-42F0-8511-CCF2D4B6FB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a:extLst>
              <a:ext uri="{FF2B5EF4-FFF2-40B4-BE49-F238E27FC236}">
                <a16:creationId xmlns:a16="http://schemas.microsoft.com/office/drawing/2014/main" xmlns="" id="{0E15BAD2-2FE9-4F5C-B927-3D7881119A7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a:ea typeface="ＭＳ Ｐゴシック" panose="020B0600070205080204" pitchFamily="34" charset="-128"/>
            </a:endParaRPr>
          </a:p>
        </p:txBody>
      </p:sp>
      <p:sp>
        <p:nvSpPr>
          <p:cNvPr id="9220" name="Slide Number Placeholder 3">
            <a:extLst>
              <a:ext uri="{FF2B5EF4-FFF2-40B4-BE49-F238E27FC236}">
                <a16:creationId xmlns:a16="http://schemas.microsoft.com/office/drawing/2014/main" xmlns="" id="{58FBDC08-523B-46C0-AB69-63ED260D6D5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409D655F-2065-4C75-B8AF-325A45B21434}" type="slidenum">
              <a:rPr lang="en-CA" altLang="en-US" smtClean="0"/>
              <a:pPr>
                <a:spcBef>
                  <a:spcPct val="0"/>
                </a:spcBef>
              </a:pPr>
              <a:t>3</a:t>
            </a:fld>
            <a:endParaRPr lang="en-CA" altLang="en-US"/>
          </a:p>
        </p:txBody>
      </p:sp>
    </p:spTree>
    <p:extLst>
      <p:ext uri="{BB962C8B-B14F-4D97-AF65-F5344CB8AC3E}">
        <p14:creationId xmlns:p14="http://schemas.microsoft.com/office/powerpoint/2010/main" val="3747598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xmlns="" id="{0378A633-6A50-4BE8-8934-CC5CB2C8AC2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a:extLst>
              <a:ext uri="{FF2B5EF4-FFF2-40B4-BE49-F238E27FC236}">
                <a16:creationId xmlns:a16="http://schemas.microsoft.com/office/drawing/2014/main" xmlns="" id="{BC538EB1-4C47-4B82-9043-C94D47C8856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a:ea typeface="ＭＳ Ｐゴシック" panose="020B0600070205080204" pitchFamily="34" charset="-128"/>
            </a:endParaRPr>
          </a:p>
        </p:txBody>
      </p:sp>
      <p:sp>
        <p:nvSpPr>
          <p:cNvPr id="65540" name="Slide Number Placeholder 3">
            <a:extLst>
              <a:ext uri="{FF2B5EF4-FFF2-40B4-BE49-F238E27FC236}">
                <a16:creationId xmlns:a16="http://schemas.microsoft.com/office/drawing/2014/main" xmlns="" id="{1C79B1EB-8552-4323-824E-7B796A5A463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97B14D0E-A6BF-412F-8FA1-0D17F54D43C4}" type="slidenum">
              <a:rPr lang="en-CA" altLang="en-US" smtClean="0"/>
              <a:pPr>
                <a:spcBef>
                  <a:spcPct val="0"/>
                </a:spcBef>
              </a:pPr>
              <a:t>31</a:t>
            </a:fld>
            <a:endParaRPr lang="en-CA" altLang="en-US"/>
          </a:p>
        </p:txBody>
      </p:sp>
    </p:spTree>
    <p:extLst>
      <p:ext uri="{BB962C8B-B14F-4D97-AF65-F5344CB8AC3E}">
        <p14:creationId xmlns:p14="http://schemas.microsoft.com/office/powerpoint/2010/main" val="243944170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a:extLst>
              <a:ext uri="{FF2B5EF4-FFF2-40B4-BE49-F238E27FC236}">
                <a16:creationId xmlns:a16="http://schemas.microsoft.com/office/drawing/2014/main" xmlns="" id="{634F028C-F786-4398-BE72-CFF4B88E6F1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a:extLst>
              <a:ext uri="{FF2B5EF4-FFF2-40B4-BE49-F238E27FC236}">
                <a16:creationId xmlns:a16="http://schemas.microsoft.com/office/drawing/2014/main" xmlns="" id="{1AE930B7-CAC9-4F11-8C75-25BDE457F87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a:ea typeface="ＭＳ Ｐゴシック" panose="020B0600070205080204" pitchFamily="34" charset="-128"/>
            </a:endParaRPr>
          </a:p>
        </p:txBody>
      </p:sp>
      <p:sp>
        <p:nvSpPr>
          <p:cNvPr id="67588" name="Slide Number Placeholder 3">
            <a:extLst>
              <a:ext uri="{FF2B5EF4-FFF2-40B4-BE49-F238E27FC236}">
                <a16:creationId xmlns:a16="http://schemas.microsoft.com/office/drawing/2014/main" xmlns="" id="{8D3461DC-D77D-4421-9CA8-5302E76F4E9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1B16EE4F-FA1C-48BC-8BBB-6F620CE5B4BB}" type="slidenum">
              <a:rPr lang="en-CA" altLang="en-US" smtClean="0"/>
              <a:pPr>
                <a:spcBef>
                  <a:spcPct val="0"/>
                </a:spcBef>
              </a:pPr>
              <a:t>32</a:t>
            </a:fld>
            <a:endParaRPr lang="en-CA" altLang="en-US"/>
          </a:p>
        </p:txBody>
      </p:sp>
    </p:spTree>
    <p:extLst>
      <p:ext uri="{BB962C8B-B14F-4D97-AF65-F5344CB8AC3E}">
        <p14:creationId xmlns:p14="http://schemas.microsoft.com/office/powerpoint/2010/main" val="12605834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xmlns="" id="{D2DEA62F-766E-4581-AAA8-A24C617693A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xmlns="" id="{74EC201D-D178-42C3-AE87-34A4081699D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a:ea typeface="ＭＳ Ｐゴシック" panose="020B0600070205080204" pitchFamily="34" charset="-128"/>
            </a:endParaRPr>
          </a:p>
        </p:txBody>
      </p:sp>
      <p:sp>
        <p:nvSpPr>
          <p:cNvPr id="15364" name="Slide Number Placeholder 3">
            <a:extLst>
              <a:ext uri="{FF2B5EF4-FFF2-40B4-BE49-F238E27FC236}">
                <a16:creationId xmlns:a16="http://schemas.microsoft.com/office/drawing/2014/main" xmlns="" id="{1DF09026-E4D9-4227-B03F-76B4CC2D0F6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182F13D8-170C-47D2-A27E-DA6B3338EDEC}" type="slidenum">
              <a:rPr lang="en-CA" altLang="en-US" smtClean="0"/>
              <a:pPr>
                <a:spcBef>
                  <a:spcPct val="0"/>
                </a:spcBef>
              </a:pPr>
              <a:t>33</a:t>
            </a:fld>
            <a:endParaRPr lang="en-CA" altLang="en-US"/>
          </a:p>
        </p:txBody>
      </p:sp>
    </p:spTree>
    <p:extLst>
      <p:ext uri="{BB962C8B-B14F-4D97-AF65-F5344CB8AC3E}">
        <p14:creationId xmlns:p14="http://schemas.microsoft.com/office/powerpoint/2010/main" val="220395987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xmlns="" id="{D2DEA62F-766E-4581-AAA8-A24C617693A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xmlns="" id="{74EC201D-D178-42C3-AE87-34A4081699D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a:ea typeface="ＭＳ Ｐゴシック" panose="020B0600070205080204" pitchFamily="34" charset="-128"/>
            </a:endParaRPr>
          </a:p>
        </p:txBody>
      </p:sp>
      <p:sp>
        <p:nvSpPr>
          <p:cNvPr id="15364" name="Slide Number Placeholder 3">
            <a:extLst>
              <a:ext uri="{FF2B5EF4-FFF2-40B4-BE49-F238E27FC236}">
                <a16:creationId xmlns:a16="http://schemas.microsoft.com/office/drawing/2014/main" xmlns="" id="{1DF09026-E4D9-4227-B03F-76B4CC2D0F6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182F13D8-170C-47D2-A27E-DA6B3338EDEC}" type="slidenum">
              <a:rPr lang="en-CA" altLang="en-US" smtClean="0"/>
              <a:pPr>
                <a:spcBef>
                  <a:spcPct val="0"/>
                </a:spcBef>
              </a:pPr>
              <a:t>34</a:t>
            </a:fld>
            <a:endParaRPr lang="en-CA" altLang="en-US"/>
          </a:p>
        </p:txBody>
      </p:sp>
    </p:spTree>
    <p:extLst>
      <p:ext uri="{BB962C8B-B14F-4D97-AF65-F5344CB8AC3E}">
        <p14:creationId xmlns:p14="http://schemas.microsoft.com/office/powerpoint/2010/main" val="239402165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a:extLst>
              <a:ext uri="{FF2B5EF4-FFF2-40B4-BE49-F238E27FC236}">
                <a16:creationId xmlns:a16="http://schemas.microsoft.com/office/drawing/2014/main" xmlns="" id="{A2725F40-7360-49FE-89B3-C0319FD3B4C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a:extLst>
              <a:ext uri="{FF2B5EF4-FFF2-40B4-BE49-F238E27FC236}">
                <a16:creationId xmlns:a16="http://schemas.microsoft.com/office/drawing/2014/main" xmlns="" id="{28D48BD0-3F19-43A2-88FE-2CFDC263412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a:ea typeface="ＭＳ Ｐゴシック" panose="020B0600070205080204" pitchFamily="34" charset="-128"/>
            </a:endParaRPr>
          </a:p>
        </p:txBody>
      </p:sp>
      <p:sp>
        <p:nvSpPr>
          <p:cNvPr id="69636" name="Slide Number Placeholder 3">
            <a:extLst>
              <a:ext uri="{FF2B5EF4-FFF2-40B4-BE49-F238E27FC236}">
                <a16:creationId xmlns:a16="http://schemas.microsoft.com/office/drawing/2014/main" xmlns="" id="{C78C9627-F4DA-4874-B98A-4A73BCB3C38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BF4FD006-5C04-4642-A8EE-8E926628448D}" type="slidenum">
              <a:rPr lang="en-CA" altLang="en-US" smtClean="0">
                <a:latin typeface="Calibri" panose="020F0502020204030204" pitchFamily="34" charset="0"/>
              </a:rPr>
              <a:pPr/>
              <a:t>35</a:t>
            </a:fld>
            <a:endParaRPr lang="en-CA" altLang="en-US">
              <a:latin typeface="Calibri" panose="020F0502020204030204" pitchFamily="34" charset="0"/>
            </a:endParaRPr>
          </a:p>
        </p:txBody>
      </p:sp>
      <p:sp>
        <p:nvSpPr>
          <p:cNvPr id="69637" name="Footer Placeholder 4">
            <a:extLst>
              <a:ext uri="{FF2B5EF4-FFF2-40B4-BE49-F238E27FC236}">
                <a16:creationId xmlns:a16="http://schemas.microsoft.com/office/drawing/2014/main" xmlns="" id="{0249B7F6-FBDD-40C9-BC54-1EBFDCE1A369}"/>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CA" altLang="en-US">
                <a:latin typeface="Calibri" panose="020F0502020204030204" pitchFamily="34" charset="0"/>
              </a:rPr>
              <a:t>Definition of Self/I/Ego</a:t>
            </a:r>
          </a:p>
        </p:txBody>
      </p:sp>
    </p:spTree>
    <p:extLst>
      <p:ext uri="{BB962C8B-B14F-4D97-AF65-F5344CB8AC3E}">
        <p14:creationId xmlns:p14="http://schemas.microsoft.com/office/powerpoint/2010/main" val="428083608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a:extLst>
              <a:ext uri="{FF2B5EF4-FFF2-40B4-BE49-F238E27FC236}">
                <a16:creationId xmlns:a16="http://schemas.microsoft.com/office/drawing/2014/main" xmlns="" id="{3589A488-E069-42E2-AE04-916C4151481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a:extLst>
              <a:ext uri="{FF2B5EF4-FFF2-40B4-BE49-F238E27FC236}">
                <a16:creationId xmlns:a16="http://schemas.microsoft.com/office/drawing/2014/main" xmlns="" id="{937484CD-CD3B-4CC9-A782-33B8F003C01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a:ea typeface="ＭＳ Ｐゴシック" panose="020B0600070205080204" pitchFamily="34" charset="-128"/>
            </a:endParaRPr>
          </a:p>
        </p:txBody>
      </p:sp>
      <p:sp>
        <p:nvSpPr>
          <p:cNvPr id="71684" name="Slide Number Placeholder 3">
            <a:extLst>
              <a:ext uri="{FF2B5EF4-FFF2-40B4-BE49-F238E27FC236}">
                <a16:creationId xmlns:a16="http://schemas.microsoft.com/office/drawing/2014/main" xmlns="" id="{857F68D7-E6E2-43AF-95C0-650E0FEFC10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D1ABA0AA-BAB4-4705-AD29-D18B535D12B5}" type="slidenum">
              <a:rPr lang="en-CA" altLang="en-US" smtClean="0">
                <a:latin typeface="Calibri" panose="020F0502020204030204" pitchFamily="34" charset="0"/>
              </a:rPr>
              <a:pPr/>
              <a:t>36</a:t>
            </a:fld>
            <a:endParaRPr lang="en-CA" altLang="en-US">
              <a:latin typeface="Calibri" panose="020F0502020204030204" pitchFamily="34" charset="0"/>
            </a:endParaRPr>
          </a:p>
        </p:txBody>
      </p:sp>
    </p:spTree>
    <p:extLst>
      <p:ext uri="{BB962C8B-B14F-4D97-AF65-F5344CB8AC3E}">
        <p14:creationId xmlns:p14="http://schemas.microsoft.com/office/powerpoint/2010/main" val="172560958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a:extLst>
              <a:ext uri="{FF2B5EF4-FFF2-40B4-BE49-F238E27FC236}">
                <a16:creationId xmlns:a16="http://schemas.microsoft.com/office/drawing/2014/main" xmlns="" id="{349FDDBD-DC57-42DA-9582-84A8D29EC8A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a:extLst>
              <a:ext uri="{FF2B5EF4-FFF2-40B4-BE49-F238E27FC236}">
                <a16:creationId xmlns:a16="http://schemas.microsoft.com/office/drawing/2014/main" xmlns="" id="{5836708C-6712-4A3C-89F2-1EE6E3302DE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a:ea typeface="ＭＳ Ｐゴシック" panose="020B0600070205080204" pitchFamily="34" charset="-128"/>
            </a:endParaRPr>
          </a:p>
        </p:txBody>
      </p:sp>
      <p:sp>
        <p:nvSpPr>
          <p:cNvPr id="73732" name="Slide Number Placeholder 3">
            <a:extLst>
              <a:ext uri="{FF2B5EF4-FFF2-40B4-BE49-F238E27FC236}">
                <a16:creationId xmlns:a16="http://schemas.microsoft.com/office/drawing/2014/main" xmlns="" id="{C75339AC-3F8A-4EC6-AF3E-B8E4E58CABC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17B30E75-4708-4D2A-B4B5-606DF5CF92EA}" type="slidenum">
              <a:rPr lang="en-CA" altLang="en-US" smtClean="0"/>
              <a:pPr>
                <a:spcBef>
                  <a:spcPct val="0"/>
                </a:spcBef>
              </a:pPr>
              <a:t>37</a:t>
            </a:fld>
            <a:endParaRPr lang="en-CA" altLang="en-US"/>
          </a:p>
        </p:txBody>
      </p:sp>
    </p:spTree>
    <p:extLst>
      <p:ext uri="{BB962C8B-B14F-4D97-AF65-F5344CB8AC3E}">
        <p14:creationId xmlns:p14="http://schemas.microsoft.com/office/powerpoint/2010/main" val="330048422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a:extLst>
              <a:ext uri="{FF2B5EF4-FFF2-40B4-BE49-F238E27FC236}">
                <a16:creationId xmlns:a16="http://schemas.microsoft.com/office/drawing/2014/main" xmlns="" id="{C7CCF164-F63C-440A-84C9-0A92136264D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a:extLst>
              <a:ext uri="{FF2B5EF4-FFF2-40B4-BE49-F238E27FC236}">
                <a16:creationId xmlns:a16="http://schemas.microsoft.com/office/drawing/2014/main" xmlns="" id="{2816FE02-0881-414B-8C24-727D3584A3C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a:ea typeface="ＭＳ Ｐゴシック" panose="020B0600070205080204" pitchFamily="34" charset="-128"/>
            </a:endParaRPr>
          </a:p>
        </p:txBody>
      </p:sp>
      <p:sp>
        <p:nvSpPr>
          <p:cNvPr id="75780" name="Slide Number Placeholder 3">
            <a:extLst>
              <a:ext uri="{FF2B5EF4-FFF2-40B4-BE49-F238E27FC236}">
                <a16:creationId xmlns:a16="http://schemas.microsoft.com/office/drawing/2014/main" xmlns="" id="{7B743D60-BD08-4483-864E-ED052280FB7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4E3F5841-561B-4F02-BC9E-44A69F7A543B}" type="slidenum">
              <a:rPr lang="en-CA" altLang="en-US" smtClean="0"/>
              <a:pPr>
                <a:spcBef>
                  <a:spcPct val="0"/>
                </a:spcBef>
              </a:pPr>
              <a:t>38</a:t>
            </a:fld>
            <a:endParaRPr lang="en-CA" altLang="en-US"/>
          </a:p>
        </p:txBody>
      </p:sp>
    </p:spTree>
    <p:extLst>
      <p:ext uri="{BB962C8B-B14F-4D97-AF65-F5344CB8AC3E}">
        <p14:creationId xmlns:p14="http://schemas.microsoft.com/office/powerpoint/2010/main" val="168328553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a:extLst>
              <a:ext uri="{FF2B5EF4-FFF2-40B4-BE49-F238E27FC236}">
                <a16:creationId xmlns:a16="http://schemas.microsoft.com/office/drawing/2014/main" xmlns="" id="{2527601D-F995-468A-B935-55D5D30C4BC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a:extLst>
              <a:ext uri="{FF2B5EF4-FFF2-40B4-BE49-F238E27FC236}">
                <a16:creationId xmlns:a16="http://schemas.microsoft.com/office/drawing/2014/main" xmlns="" id="{594873DB-5AED-4B2F-98FD-8AE15C765E1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a:ea typeface="ＭＳ Ｐゴシック" panose="020B0600070205080204" pitchFamily="34" charset="-128"/>
            </a:endParaRPr>
          </a:p>
        </p:txBody>
      </p:sp>
      <p:sp>
        <p:nvSpPr>
          <p:cNvPr id="77828" name="Slide Number Placeholder 3">
            <a:extLst>
              <a:ext uri="{FF2B5EF4-FFF2-40B4-BE49-F238E27FC236}">
                <a16:creationId xmlns:a16="http://schemas.microsoft.com/office/drawing/2014/main" xmlns="" id="{00E48F73-5A5E-47E7-B544-86ED5A059B9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62D1949B-4D01-4795-B3AD-EDE5F4284437}" type="slidenum">
              <a:rPr lang="en-CA" altLang="en-US" smtClean="0"/>
              <a:pPr>
                <a:spcBef>
                  <a:spcPct val="0"/>
                </a:spcBef>
              </a:pPr>
              <a:t>39</a:t>
            </a:fld>
            <a:endParaRPr lang="en-CA" altLang="en-US"/>
          </a:p>
        </p:txBody>
      </p:sp>
    </p:spTree>
    <p:extLst>
      <p:ext uri="{BB962C8B-B14F-4D97-AF65-F5344CB8AC3E}">
        <p14:creationId xmlns:p14="http://schemas.microsoft.com/office/powerpoint/2010/main" val="369094615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xmlns="" id="{0A85B2C0-27F8-4C7C-881B-16D46D60278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a:extLst>
              <a:ext uri="{FF2B5EF4-FFF2-40B4-BE49-F238E27FC236}">
                <a16:creationId xmlns:a16="http://schemas.microsoft.com/office/drawing/2014/main" xmlns="" id="{36325F0B-BDE3-44AE-885A-6AB3527B98A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a:ea typeface="ＭＳ Ｐゴシック" panose="020B0600070205080204" pitchFamily="34" charset="-128"/>
            </a:endParaRPr>
          </a:p>
        </p:txBody>
      </p:sp>
      <p:sp>
        <p:nvSpPr>
          <p:cNvPr id="40964" name="Slide Number Placeholder 3">
            <a:extLst>
              <a:ext uri="{FF2B5EF4-FFF2-40B4-BE49-F238E27FC236}">
                <a16:creationId xmlns:a16="http://schemas.microsoft.com/office/drawing/2014/main" xmlns="" id="{39827E4A-8EDF-4243-ABB7-D113C06E763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543E0E18-B192-4001-BCA7-C3793A7621CE}" type="slidenum">
              <a:rPr lang="en-CA" altLang="en-US" smtClean="0"/>
              <a:pPr>
                <a:spcBef>
                  <a:spcPct val="0"/>
                </a:spcBef>
              </a:pPr>
              <a:t>40</a:t>
            </a:fld>
            <a:endParaRPr lang="en-CA" altLang="en-US"/>
          </a:p>
        </p:txBody>
      </p:sp>
    </p:spTree>
    <p:extLst>
      <p:ext uri="{BB962C8B-B14F-4D97-AF65-F5344CB8AC3E}">
        <p14:creationId xmlns:p14="http://schemas.microsoft.com/office/powerpoint/2010/main" val="14707110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xmlns="" id="{9D21CE1B-6730-4A61-B8BC-449BE04396E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a:extLst>
              <a:ext uri="{FF2B5EF4-FFF2-40B4-BE49-F238E27FC236}">
                <a16:creationId xmlns:a16="http://schemas.microsoft.com/office/drawing/2014/main" xmlns="" id="{4A4214DE-AC56-4B7E-845A-0E93B4A7E77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a:ea typeface="ＭＳ Ｐゴシック" panose="020B0600070205080204" pitchFamily="34" charset="-128"/>
            </a:endParaRPr>
          </a:p>
        </p:txBody>
      </p:sp>
      <p:sp>
        <p:nvSpPr>
          <p:cNvPr id="11268" name="Slide Number Placeholder 3">
            <a:extLst>
              <a:ext uri="{FF2B5EF4-FFF2-40B4-BE49-F238E27FC236}">
                <a16:creationId xmlns:a16="http://schemas.microsoft.com/office/drawing/2014/main" xmlns="" id="{F77CF022-9DD8-46DE-88A2-C4AB46D9C75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B43EF64B-8747-4B16-B0AC-28638B488A7C}" type="slidenum">
              <a:rPr lang="en-CA" altLang="en-US" smtClean="0"/>
              <a:pPr>
                <a:spcBef>
                  <a:spcPct val="0"/>
                </a:spcBef>
              </a:pPr>
              <a:t>4</a:t>
            </a:fld>
            <a:endParaRPr lang="en-CA" altLang="en-US"/>
          </a:p>
        </p:txBody>
      </p:sp>
    </p:spTree>
    <p:extLst>
      <p:ext uri="{BB962C8B-B14F-4D97-AF65-F5344CB8AC3E}">
        <p14:creationId xmlns:p14="http://schemas.microsoft.com/office/powerpoint/2010/main" val="125235234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xmlns="" id="{0A85B2C0-27F8-4C7C-881B-16D46D60278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a:extLst>
              <a:ext uri="{FF2B5EF4-FFF2-40B4-BE49-F238E27FC236}">
                <a16:creationId xmlns:a16="http://schemas.microsoft.com/office/drawing/2014/main" xmlns="" id="{36325F0B-BDE3-44AE-885A-6AB3527B98A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a:ea typeface="ＭＳ Ｐゴシック" panose="020B0600070205080204" pitchFamily="34" charset="-128"/>
            </a:endParaRPr>
          </a:p>
        </p:txBody>
      </p:sp>
      <p:sp>
        <p:nvSpPr>
          <p:cNvPr id="40964" name="Slide Number Placeholder 3">
            <a:extLst>
              <a:ext uri="{FF2B5EF4-FFF2-40B4-BE49-F238E27FC236}">
                <a16:creationId xmlns:a16="http://schemas.microsoft.com/office/drawing/2014/main" xmlns="" id="{39827E4A-8EDF-4243-ABB7-D113C06E763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543E0E18-B192-4001-BCA7-C3793A7621CE}" type="slidenum">
              <a:rPr lang="en-CA" altLang="en-US" smtClean="0"/>
              <a:pPr>
                <a:spcBef>
                  <a:spcPct val="0"/>
                </a:spcBef>
              </a:pPr>
              <a:t>41</a:t>
            </a:fld>
            <a:endParaRPr lang="en-CA" altLang="en-US"/>
          </a:p>
        </p:txBody>
      </p:sp>
    </p:spTree>
    <p:extLst>
      <p:ext uri="{BB962C8B-B14F-4D97-AF65-F5344CB8AC3E}">
        <p14:creationId xmlns:p14="http://schemas.microsoft.com/office/powerpoint/2010/main" val="3561633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xmlns="" id="{153664FB-F8E3-4790-B649-E1327FB290A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xmlns="" id="{2CBC9B89-9B76-496A-BC33-36AA354E26E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a:ea typeface="ＭＳ Ｐゴシック" panose="020B0600070205080204" pitchFamily="34" charset="-128"/>
            </a:endParaRPr>
          </a:p>
        </p:txBody>
      </p:sp>
      <p:sp>
        <p:nvSpPr>
          <p:cNvPr id="13316" name="Slide Number Placeholder 3">
            <a:extLst>
              <a:ext uri="{FF2B5EF4-FFF2-40B4-BE49-F238E27FC236}">
                <a16:creationId xmlns:a16="http://schemas.microsoft.com/office/drawing/2014/main" xmlns="" id="{4A171C83-42DA-4ADE-B255-38BA75E4E0A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A07C04CE-375E-4E10-841E-20E397AB9FAB}" type="slidenum">
              <a:rPr lang="en-CA" altLang="en-US" smtClean="0"/>
              <a:pPr>
                <a:spcBef>
                  <a:spcPct val="0"/>
                </a:spcBef>
              </a:pPr>
              <a:t>5</a:t>
            </a:fld>
            <a:endParaRPr lang="en-CA" altLang="en-US"/>
          </a:p>
        </p:txBody>
      </p:sp>
    </p:spTree>
    <p:extLst>
      <p:ext uri="{BB962C8B-B14F-4D97-AF65-F5344CB8AC3E}">
        <p14:creationId xmlns:p14="http://schemas.microsoft.com/office/powerpoint/2010/main" val="669026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xmlns="" id="{D2DEA62F-766E-4581-AAA8-A24C617693A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xmlns="" id="{74EC201D-D178-42C3-AE87-34A4081699D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a:ea typeface="ＭＳ Ｐゴシック" panose="020B0600070205080204" pitchFamily="34" charset="-128"/>
            </a:endParaRPr>
          </a:p>
        </p:txBody>
      </p:sp>
      <p:sp>
        <p:nvSpPr>
          <p:cNvPr id="15364" name="Slide Number Placeholder 3">
            <a:extLst>
              <a:ext uri="{FF2B5EF4-FFF2-40B4-BE49-F238E27FC236}">
                <a16:creationId xmlns:a16="http://schemas.microsoft.com/office/drawing/2014/main" xmlns="" id="{1DF09026-E4D9-4227-B03F-76B4CC2D0F6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182F13D8-170C-47D2-A27E-DA6B3338EDEC}" type="slidenum">
              <a:rPr lang="en-CA" altLang="en-US" smtClean="0"/>
              <a:pPr>
                <a:spcBef>
                  <a:spcPct val="0"/>
                </a:spcBef>
              </a:pPr>
              <a:t>6</a:t>
            </a:fld>
            <a:endParaRPr lang="en-CA" altLang="en-US"/>
          </a:p>
        </p:txBody>
      </p:sp>
    </p:spTree>
    <p:extLst>
      <p:ext uri="{BB962C8B-B14F-4D97-AF65-F5344CB8AC3E}">
        <p14:creationId xmlns:p14="http://schemas.microsoft.com/office/powerpoint/2010/main" val="4318073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xmlns="" id="{D2DEA62F-766E-4581-AAA8-A24C617693A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xmlns="" id="{74EC201D-D178-42C3-AE87-34A4081699D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a:ea typeface="ＭＳ Ｐゴシック" panose="020B0600070205080204" pitchFamily="34" charset="-128"/>
            </a:endParaRPr>
          </a:p>
        </p:txBody>
      </p:sp>
      <p:sp>
        <p:nvSpPr>
          <p:cNvPr id="15364" name="Slide Number Placeholder 3">
            <a:extLst>
              <a:ext uri="{FF2B5EF4-FFF2-40B4-BE49-F238E27FC236}">
                <a16:creationId xmlns:a16="http://schemas.microsoft.com/office/drawing/2014/main" xmlns="" id="{1DF09026-E4D9-4227-B03F-76B4CC2D0F6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182F13D8-170C-47D2-A27E-DA6B3338EDEC}" type="slidenum">
              <a:rPr lang="en-CA" altLang="en-US" smtClean="0"/>
              <a:pPr>
                <a:spcBef>
                  <a:spcPct val="0"/>
                </a:spcBef>
              </a:pPr>
              <a:t>7</a:t>
            </a:fld>
            <a:endParaRPr lang="en-CA" altLang="en-US"/>
          </a:p>
        </p:txBody>
      </p:sp>
    </p:spTree>
    <p:extLst>
      <p:ext uri="{BB962C8B-B14F-4D97-AF65-F5344CB8AC3E}">
        <p14:creationId xmlns:p14="http://schemas.microsoft.com/office/powerpoint/2010/main" val="22734487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xmlns="" id="{D2DEA62F-766E-4581-AAA8-A24C617693A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xmlns="" id="{74EC201D-D178-42C3-AE87-34A4081699D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a:ea typeface="ＭＳ Ｐゴシック" panose="020B0600070205080204" pitchFamily="34" charset="-128"/>
            </a:endParaRPr>
          </a:p>
        </p:txBody>
      </p:sp>
      <p:sp>
        <p:nvSpPr>
          <p:cNvPr id="15364" name="Slide Number Placeholder 3">
            <a:extLst>
              <a:ext uri="{FF2B5EF4-FFF2-40B4-BE49-F238E27FC236}">
                <a16:creationId xmlns:a16="http://schemas.microsoft.com/office/drawing/2014/main" xmlns="" id="{1DF09026-E4D9-4227-B03F-76B4CC2D0F6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182F13D8-170C-47D2-A27E-DA6B3338EDEC}" type="slidenum">
              <a:rPr lang="en-CA" altLang="en-US" smtClean="0"/>
              <a:pPr>
                <a:spcBef>
                  <a:spcPct val="0"/>
                </a:spcBef>
              </a:pPr>
              <a:t>8</a:t>
            </a:fld>
            <a:endParaRPr lang="en-CA" altLang="en-US"/>
          </a:p>
        </p:txBody>
      </p:sp>
    </p:spTree>
    <p:extLst>
      <p:ext uri="{BB962C8B-B14F-4D97-AF65-F5344CB8AC3E}">
        <p14:creationId xmlns:p14="http://schemas.microsoft.com/office/powerpoint/2010/main" val="42230739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 id="{3BBE379F-76EF-43C0-9146-BD3CC0B3FD3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xmlns="" id="{3F58FB12-9CC4-4A47-BC5B-F840230FF09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CN" altLang="en-US" sz="1200" b="0" i="0" u="none" strike="noStrike" kern="1200" dirty="0">
                <a:solidFill>
                  <a:schemeClr val="tx1"/>
                </a:solidFill>
                <a:effectLst/>
                <a:latin typeface="+mn-lt"/>
                <a:ea typeface="ＭＳ Ｐゴシック" charset="0"/>
                <a:cs typeface="+mn-cs"/>
              </a:rPr>
              <a:t>指以修辞或文学的手法转移议题焦点与注意力，是一种政治</a:t>
            </a:r>
            <a:r>
              <a:rPr lang="zh-CN" altLang="en-US" sz="1200" b="0" i="0" u="none" strike="noStrike" kern="1200" dirty="0">
                <a:solidFill>
                  <a:schemeClr val="tx1"/>
                </a:solidFill>
                <a:effectLst/>
                <a:latin typeface="+mn-lt"/>
                <a:ea typeface="ＭＳ Ｐゴシック" charset="0"/>
                <a:cs typeface="+mn-cs"/>
                <a:hlinkClick r:id="rId3" tooltip="宣传"/>
              </a:rPr>
              <a:t>宣传</a:t>
            </a:r>
            <a:r>
              <a:rPr lang="zh-CN" altLang="en-US" sz="1200" b="0" i="0" u="none" strike="noStrike" kern="1200" dirty="0">
                <a:solidFill>
                  <a:schemeClr val="tx1"/>
                </a:solidFill>
                <a:effectLst/>
                <a:latin typeface="+mn-lt"/>
                <a:ea typeface="ＭＳ Ｐゴシック" charset="0"/>
                <a:cs typeface="+mn-cs"/>
              </a:rPr>
              <a:t>、</a:t>
            </a:r>
            <a:r>
              <a:rPr lang="zh-CN" altLang="en-US" sz="1200" b="0" i="0" u="none" strike="noStrike" kern="1200" dirty="0">
                <a:solidFill>
                  <a:schemeClr val="tx1"/>
                </a:solidFill>
                <a:effectLst/>
                <a:latin typeface="+mn-lt"/>
                <a:ea typeface="ＭＳ Ｐゴシック" charset="0"/>
                <a:cs typeface="+mn-cs"/>
                <a:hlinkClick r:id="rId4" tooltip="公关"/>
              </a:rPr>
              <a:t>公关</a:t>
            </a:r>
            <a:r>
              <a:rPr lang="zh-CN" altLang="en-US" sz="1200" b="0" i="0" u="none" strike="noStrike" kern="1200" dirty="0">
                <a:solidFill>
                  <a:schemeClr val="tx1"/>
                </a:solidFill>
                <a:effectLst/>
                <a:latin typeface="+mn-lt"/>
                <a:ea typeface="ＭＳ Ｐゴシック" charset="0"/>
                <a:cs typeface="+mn-cs"/>
              </a:rPr>
              <a:t>及戏剧创作的技巧。 </a:t>
            </a:r>
            <a:endParaRPr lang="en-CA" altLang="en-US" dirty="0">
              <a:ea typeface="ＭＳ Ｐゴシック" panose="020B0600070205080204" pitchFamily="34" charset="-128"/>
            </a:endParaRPr>
          </a:p>
        </p:txBody>
      </p:sp>
      <p:sp>
        <p:nvSpPr>
          <p:cNvPr id="18436" name="Slide Number Placeholder 3">
            <a:extLst>
              <a:ext uri="{FF2B5EF4-FFF2-40B4-BE49-F238E27FC236}">
                <a16:creationId xmlns:a16="http://schemas.microsoft.com/office/drawing/2014/main" xmlns="" id="{44700A8F-7098-4F68-9B16-70371BEE698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139BF5E8-5C40-4C10-A9E0-419463CCB89A}" type="slidenum">
              <a:rPr lang="en-CA" altLang="en-US" smtClean="0"/>
              <a:pPr>
                <a:spcBef>
                  <a:spcPct val="0"/>
                </a:spcBef>
              </a:pPr>
              <a:t>10</a:t>
            </a:fld>
            <a:endParaRPr lang="en-CA" altLang="en-US"/>
          </a:p>
        </p:txBody>
      </p:sp>
    </p:spTree>
    <p:extLst>
      <p:ext uri="{BB962C8B-B14F-4D97-AF65-F5344CB8AC3E}">
        <p14:creationId xmlns:p14="http://schemas.microsoft.com/office/powerpoint/2010/main" val="35806097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xmlns="" id="{B0D6EA23-6B71-48E4-8D1B-1A67A3FD8BF4}"/>
              </a:ext>
            </a:extLst>
          </p:cNvPr>
          <p:cNvSpPr>
            <a:spLocks noGrp="1"/>
          </p:cNvSpPr>
          <p:nvPr>
            <p:ph type="dt" sz="half" idx="10"/>
          </p:nvPr>
        </p:nvSpPr>
        <p:spPr/>
        <p:txBody>
          <a:bodyPr/>
          <a:lstStyle>
            <a:lvl1pPr>
              <a:defRPr/>
            </a:lvl1pPr>
          </a:lstStyle>
          <a:p>
            <a:pPr>
              <a:defRPr/>
            </a:pPr>
            <a:r>
              <a:rPr lang="en-US" altLang="en-US"/>
              <a:t>July 6, 2013</a:t>
            </a:r>
            <a:endParaRPr lang="en-CA" altLang="en-US"/>
          </a:p>
        </p:txBody>
      </p:sp>
      <p:sp>
        <p:nvSpPr>
          <p:cNvPr id="5" name="Footer Placeholder 4">
            <a:extLst>
              <a:ext uri="{FF2B5EF4-FFF2-40B4-BE49-F238E27FC236}">
                <a16:creationId xmlns:a16="http://schemas.microsoft.com/office/drawing/2014/main" xmlns="" id="{8B115808-2F18-478D-885D-62EF74CFBADC}"/>
              </a:ext>
            </a:extLst>
          </p:cNvPr>
          <p:cNvSpPr>
            <a:spLocks noGrp="1"/>
          </p:cNvSpPr>
          <p:nvPr>
            <p:ph type="ftr" sz="quarter" idx="11"/>
          </p:nvPr>
        </p:nvSpPr>
        <p:spPr/>
        <p:txBody>
          <a:bodyPr/>
          <a:lstStyle>
            <a:lvl1pPr>
              <a:defRPr/>
            </a:lvl1pPr>
          </a:lstStyle>
          <a:p>
            <a:pPr>
              <a:defRPr/>
            </a:pPr>
            <a:r>
              <a:rPr lang="en-CA"/>
              <a:t>Lecture L7: Awareness</a:t>
            </a:r>
            <a:endParaRPr lang="en-CA" dirty="0"/>
          </a:p>
        </p:txBody>
      </p:sp>
      <p:sp>
        <p:nvSpPr>
          <p:cNvPr id="6" name="Slide Number Placeholder 5">
            <a:extLst>
              <a:ext uri="{FF2B5EF4-FFF2-40B4-BE49-F238E27FC236}">
                <a16:creationId xmlns:a16="http://schemas.microsoft.com/office/drawing/2014/main" xmlns="" id="{033E9B49-6F1D-4DC9-B61B-C539141E632E}"/>
              </a:ext>
            </a:extLst>
          </p:cNvPr>
          <p:cNvSpPr>
            <a:spLocks noGrp="1"/>
          </p:cNvSpPr>
          <p:nvPr>
            <p:ph type="sldNum" sz="quarter" idx="12"/>
          </p:nvPr>
        </p:nvSpPr>
        <p:spPr/>
        <p:txBody>
          <a:bodyPr/>
          <a:lstStyle>
            <a:lvl1pPr>
              <a:defRPr/>
            </a:lvl1pPr>
          </a:lstStyle>
          <a:p>
            <a:pPr>
              <a:defRPr/>
            </a:pPr>
            <a:fld id="{10E438F8-5520-48A0-98D9-1467FFED6D48}" type="slidenum">
              <a:rPr lang="en-CA" altLang="en-US"/>
              <a:pPr>
                <a:defRPr/>
              </a:pPr>
              <a:t>‹#›</a:t>
            </a:fld>
            <a:endParaRPr lang="en-CA" altLang="en-US"/>
          </a:p>
        </p:txBody>
      </p:sp>
    </p:spTree>
    <p:extLst>
      <p:ext uri="{BB962C8B-B14F-4D97-AF65-F5344CB8AC3E}">
        <p14:creationId xmlns:p14="http://schemas.microsoft.com/office/powerpoint/2010/main" val="18471677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xmlns="" id="{24044A9D-EEA1-4173-82E3-769088060E3E}"/>
              </a:ext>
            </a:extLst>
          </p:cNvPr>
          <p:cNvSpPr>
            <a:spLocks noGrp="1"/>
          </p:cNvSpPr>
          <p:nvPr>
            <p:ph type="dt" sz="half" idx="10"/>
          </p:nvPr>
        </p:nvSpPr>
        <p:spPr/>
        <p:txBody>
          <a:bodyPr/>
          <a:lstStyle>
            <a:lvl1pPr>
              <a:defRPr/>
            </a:lvl1pPr>
          </a:lstStyle>
          <a:p>
            <a:pPr>
              <a:defRPr/>
            </a:pPr>
            <a:r>
              <a:rPr lang="en-US" altLang="en-US"/>
              <a:t>July 6, 2013</a:t>
            </a:r>
            <a:endParaRPr lang="en-CA" altLang="en-US"/>
          </a:p>
        </p:txBody>
      </p:sp>
      <p:sp>
        <p:nvSpPr>
          <p:cNvPr id="5" name="Footer Placeholder 4">
            <a:extLst>
              <a:ext uri="{FF2B5EF4-FFF2-40B4-BE49-F238E27FC236}">
                <a16:creationId xmlns:a16="http://schemas.microsoft.com/office/drawing/2014/main" xmlns="" id="{2CF84361-35F0-4807-85D5-052D9F71458F}"/>
              </a:ext>
            </a:extLst>
          </p:cNvPr>
          <p:cNvSpPr>
            <a:spLocks noGrp="1"/>
          </p:cNvSpPr>
          <p:nvPr>
            <p:ph type="ftr" sz="quarter" idx="11"/>
          </p:nvPr>
        </p:nvSpPr>
        <p:spPr/>
        <p:txBody>
          <a:bodyPr/>
          <a:lstStyle>
            <a:lvl1pPr>
              <a:defRPr/>
            </a:lvl1pPr>
          </a:lstStyle>
          <a:p>
            <a:pPr>
              <a:defRPr/>
            </a:pPr>
            <a:r>
              <a:rPr lang="en-CA"/>
              <a:t>Lecture L7: Awareness</a:t>
            </a:r>
            <a:endParaRPr lang="en-CA" dirty="0"/>
          </a:p>
        </p:txBody>
      </p:sp>
      <p:sp>
        <p:nvSpPr>
          <p:cNvPr id="6" name="Slide Number Placeholder 5">
            <a:extLst>
              <a:ext uri="{FF2B5EF4-FFF2-40B4-BE49-F238E27FC236}">
                <a16:creationId xmlns:a16="http://schemas.microsoft.com/office/drawing/2014/main" xmlns="" id="{3239577A-F21B-4A81-9AFC-481D7049AE8D}"/>
              </a:ext>
            </a:extLst>
          </p:cNvPr>
          <p:cNvSpPr>
            <a:spLocks noGrp="1"/>
          </p:cNvSpPr>
          <p:nvPr>
            <p:ph type="sldNum" sz="quarter" idx="12"/>
          </p:nvPr>
        </p:nvSpPr>
        <p:spPr/>
        <p:txBody>
          <a:bodyPr/>
          <a:lstStyle>
            <a:lvl1pPr>
              <a:defRPr/>
            </a:lvl1pPr>
          </a:lstStyle>
          <a:p>
            <a:pPr>
              <a:defRPr/>
            </a:pPr>
            <a:fld id="{AD8911E0-FC6D-4F6D-A72D-D052352F5CD7}" type="slidenum">
              <a:rPr lang="en-CA" altLang="en-US"/>
              <a:pPr>
                <a:defRPr/>
              </a:pPr>
              <a:t>‹#›</a:t>
            </a:fld>
            <a:endParaRPr lang="en-CA" altLang="en-US"/>
          </a:p>
        </p:txBody>
      </p:sp>
    </p:spTree>
    <p:extLst>
      <p:ext uri="{BB962C8B-B14F-4D97-AF65-F5344CB8AC3E}">
        <p14:creationId xmlns:p14="http://schemas.microsoft.com/office/powerpoint/2010/main" val="2175521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xmlns="" id="{D2FED60C-A885-4916-A598-D539F759E912}"/>
              </a:ext>
            </a:extLst>
          </p:cNvPr>
          <p:cNvSpPr>
            <a:spLocks noGrp="1"/>
          </p:cNvSpPr>
          <p:nvPr>
            <p:ph type="dt" sz="half" idx="10"/>
          </p:nvPr>
        </p:nvSpPr>
        <p:spPr/>
        <p:txBody>
          <a:bodyPr/>
          <a:lstStyle>
            <a:lvl1pPr>
              <a:defRPr/>
            </a:lvl1pPr>
          </a:lstStyle>
          <a:p>
            <a:pPr>
              <a:defRPr/>
            </a:pPr>
            <a:r>
              <a:rPr lang="en-US" altLang="en-US"/>
              <a:t>July 6, 2013</a:t>
            </a:r>
            <a:endParaRPr lang="en-CA" altLang="en-US"/>
          </a:p>
        </p:txBody>
      </p:sp>
      <p:sp>
        <p:nvSpPr>
          <p:cNvPr id="5" name="Footer Placeholder 4">
            <a:extLst>
              <a:ext uri="{FF2B5EF4-FFF2-40B4-BE49-F238E27FC236}">
                <a16:creationId xmlns:a16="http://schemas.microsoft.com/office/drawing/2014/main" xmlns="" id="{33B7D4A6-95FE-4D87-BE22-BB1EEC22E507}"/>
              </a:ext>
            </a:extLst>
          </p:cNvPr>
          <p:cNvSpPr>
            <a:spLocks noGrp="1"/>
          </p:cNvSpPr>
          <p:nvPr>
            <p:ph type="ftr" sz="quarter" idx="11"/>
          </p:nvPr>
        </p:nvSpPr>
        <p:spPr/>
        <p:txBody>
          <a:bodyPr/>
          <a:lstStyle>
            <a:lvl1pPr>
              <a:defRPr/>
            </a:lvl1pPr>
          </a:lstStyle>
          <a:p>
            <a:pPr>
              <a:defRPr/>
            </a:pPr>
            <a:r>
              <a:rPr lang="en-CA"/>
              <a:t>Lecture L7: Awareness</a:t>
            </a:r>
            <a:endParaRPr lang="en-CA" dirty="0"/>
          </a:p>
        </p:txBody>
      </p:sp>
      <p:sp>
        <p:nvSpPr>
          <p:cNvPr id="6" name="Slide Number Placeholder 5">
            <a:extLst>
              <a:ext uri="{FF2B5EF4-FFF2-40B4-BE49-F238E27FC236}">
                <a16:creationId xmlns:a16="http://schemas.microsoft.com/office/drawing/2014/main" xmlns="" id="{EC6F0C91-9E0F-4C40-9E0D-B2DAAE85C4FB}"/>
              </a:ext>
            </a:extLst>
          </p:cNvPr>
          <p:cNvSpPr>
            <a:spLocks noGrp="1"/>
          </p:cNvSpPr>
          <p:nvPr>
            <p:ph type="sldNum" sz="quarter" idx="12"/>
          </p:nvPr>
        </p:nvSpPr>
        <p:spPr/>
        <p:txBody>
          <a:bodyPr/>
          <a:lstStyle>
            <a:lvl1pPr>
              <a:defRPr/>
            </a:lvl1pPr>
          </a:lstStyle>
          <a:p>
            <a:pPr>
              <a:defRPr/>
            </a:pPr>
            <a:fld id="{CD4B68DA-17D7-414D-8B78-F4794F6C7074}" type="slidenum">
              <a:rPr lang="en-CA" altLang="en-US"/>
              <a:pPr>
                <a:defRPr/>
              </a:pPr>
              <a:t>‹#›</a:t>
            </a:fld>
            <a:endParaRPr lang="en-CA" altLang="en-US"/>
          </a:p>
        </p:txBody>
      </p:sp>
    </p:spTree>
    <p:extLst>
      <p:ext uri="{BB962C8B-B14F-4D97-AF65-F5344CB8AC3E}">
        <p14:creationId xmlns:p14="http://schemas.microsoft.com/office/powerpoint/2010/main" val="2505304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xmlns="" id="{A0F80A97-FC72-4287-9651-515132AC250A}"/>
              </a:ext>
            </a:extLst>
          </p:cNvPr>
          <p:cNvSpPr>
            <a:spLocks noGrp="1"/>
          </p:cNvSpPr>
          <p:nvPr>
            <p:ph type="dt" sz="half" idx="10"/>
          </p:nvPr>
        </p:nvSpPr>
        <p:spPr/>
        <p:txBody>
          <a:bodyPr/>
          <a:lstStyle>
            <a:lvl1pPr>
              <a:defRPr/>
            </a:lvl1pPr>
          </a:lstStyle>
          <a:p>
            <a:pPr>
              <a:defRPr/>
            </a:pPr>
            <a:r>
              <a:rPr lang="en-US" altLang="en-US"/>
              <a:t>July 6, 2013</a:t>
            </a:r>
            <a:endParaRPr lang="en-CA" altLang="en-US"/>
          </a:p>
        </p:txBody>
      </p:sp>
      <p:sp>
        <p:nvSpPr>
          <p:cNvPr id="5" name="Footer Placeholder 4">
            <a:extLst>
              <a:ext uri="{FF2B5EF4-FFF2-40B4-BE49-F238E27FC236}">
                <a16:creationId xmlns:a16="http://schemas.microsoft.com/office/drawing/2014/main" xmlns="" id="{D68A7F5F-2494-4274-A786-6BDF1C083387}"/>
              </a:ext>
            </a:extLst>
          </p:cNvPr>
          <p:cNvSpPr>
            <a:spLocks noGrp="1"/>
          </p:cNvSpPr>
          <p:nvPr>
            <p:ph type="ftr" sz="quarter" idx="11"/>
          </p:nvPr>
        </p:nvSpPr>
        <p:spPr/>
        <p:txBody>
          <a:bodyPr/>
          <a:lstStyle>
            <a:lvl1pPr>
              <a:defRPr/>
            </a:lvl1pPr>
          </a:lstStyle>
          <a:p>
            <a:pPr>
              <a:defRPr/>
            </a:pPr>
            <a:r>
              <a:rPr lang="en-CA"/>
              <a:t>Lecture L7: Awareness</a:t>
            </a:r>
            <a:endParaRPr lang="en-CA" dirty="0"/>
          </a:p>
        </p:txBody>
      </p:sp>
      <p:sp>
        <p:nvSpPr>
          <p:cNvPr id="6" name="Slide Number Placeholder 5">
            <a:extLst>
              <a:ext uri="{FF2B5EF4-FFF2-40B4-BE49-F238E27FC236}">
                <a16:creationId xmlns:a16="http://schemas.microsoft.com/office/drawing/2014/main" xmlns="" id="{03EA96B7-12E3-498D-8CC9-754E04BA8BA0}"/>
              </a:ext>
            </a:extLst>
          </p:cNvPr>
          <p:cNvSpPr>
            <a:spLocks noGrp="1"/>
          </p:cNvSpPr>
          <p:nvPr>
            <p:ph type="sldNum" sz="quarter" idx="12"/>
          </p:nvPr>
        </p:nvSpPr>
        <p:spPr/>
        <p:txBody>
          <a:bodyPr/>
          <a:lstStyle>
            <a:lvl1pPr>
              <a:defRPr/>
            </a:lvl1pPr>
          </a:lstStyle>
          <a:p>
            <a:pPr>
              <a:defRPr/>
            </a:pPr>
            <a:fld id="{8179E0E0-BB18-46AD-9D9C-E21F369825CD}" type="slidenum">
              <a:rPr lang="en-CA" altLang="en-US"/>
              <a:pPr>
                <a:defRPr/>
              </a:pPr>
              <a:t>‹#›</a:t>
            </a:fld>
            <a:endParaRPr lang="en-CA" altLang="en-US"/>
          </a:p>
        </p:txBody>
      </p:sp>
    </p:spTree>
    <p:extLst>
      <p:ext uri="{BB962C8B-B14F-4D97-AF65-F5344CB8AC3E}">
        <p14:creationId xmlns:p14="http://schemas.microsoft.com/office/powerpoint/2010/main" val="4273312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C7E86FE7-9CA8-4D0C-9439-3C34AB54CDBF}"/>
              </a:ext>
            </a:extLst>
          </p:cNvPr>
          <p:cNvSpPr>
            <a:spLocks noGrp="1"/>
          </p:cNvSpPr>
          <p:nvPr>
            <p:ph type="dt" sz="half" idx="10"/>
          </p:nvPr>
        </p:nvSpPr>
        <p:spPr/>
        <p:txBody>
          <a:bodyPr/>
          <a:lstStyle>
            <a:lvl1pPr>
              <a:defRPr/>
            </a:lvl1pPr>
          </a:lstStyle>
          <a:p>
            <a:pPr>
              <a:defRPr/>
            </a:pPr>
            <a:r>
              <a:rPr lang="en-US" altLang="en-US"/>
              <a:t>July 6, 2013</a:t>
            </a:r>
            <a:endParaRPr lang="en-CA" altLang="en-US"/>
          </a:p>
        </p:txBody>
      </p:sp>
      <p:sp>
        <p:nvSpPr>
          <p:cNvPr id="5" name="Footer Placeholder 4">
            <a:extLst>
              <a:ext uri="{FF2B5EF4-FFF2-40B4-BE49-F238E27FC236}">
                <a16:creationId xmlns:a16="http://schemas.microsoft.com/office/drawing/2014/main" xmlns="" id="{7CD0C293-3635-4522-91ED-A0F043DC3F68}"/>
              </a:ext>
            </a:extLst>
          </p:cNvPr>
          <p:cNvSpPr>
            <a:spLocks noGrp="1"/>
          </p:cNvSpPr>
          <p:nvPr>
            <p:ph type="ftr" sz="quarter" idx="11"/>
          </p:nvPr>
        </p:nvSpPr>
        <p:spPr/>
        <p:txBody>
          <a:bodyPr/>
          <a:lstStyle>
            <a:lvl1pPr>
              <a:defRPr/>
            </a:lvl1pPr>
          </a:lstStyle>
          <a:p>
            <a:pPr>
              <a:defRPr/>
            </a:pPr>
            <a:r>
              <a:rPr lang="en-CA"/>
              <a:t>Lecture L7: Awareness</a:t>
            </a:r>
            <a:endParaRPr lang="en-CA" dirty="0"/>
          </a:p>
        </p:txBody>
      </p:sp>
      <p:sp>
        <p:nvSpPr>
          <p:cNvPr id="6" name="Slide Number Placeholder 5">
            <a:extLst>
              <a:ext uri="{FF2B5EF4-FFF2-40B4-BE49-F238E27FC236}">
                <a16:creationId xmlns:a16="http://schemas.microsoft.com/office/drawing/2014/main" xmlns="" id="{1324028C-D86B-4CB0-9883-57D6575DEFD7}"/>
              </a:ext>
            </a:extLst>
          </p:cNvPr>
          <p:cNvSpPr>
            <a:spLocks noGrp="1"/>
          </p:cNvSpPr>
          <p:nvPr>
            <p:ph type="sldNum" sz="quarter" idx="12"/>
          </p:nvPr>
        </p:nvSpPr>
        <p:spPr/>
        <p:txBody>
          <a:bodyPr/>
          <a:lstStyle>
            <a:lvl1pPr>
              <a:defRPr/>
            </a:lvl1pPr>
          </a:lstStyle>
          <a:p>
            <a:pPr>
              <a:defRPr/>
            </a:pPr>
            <a:fld id="{423F4901-4DB6-40BC-9657-630787D4C36E}" type="slidenum">
              <a:rPr lang="en-CA" altLang="en-US"/>
              <a:pPr>
                <a:defRPr/>
              </a:pPr>
              <a:t>‹#›</a:t>
            </a:fld>
            <a:endParaRPr lang="en-CA" altLang="en-US"/>
          </a:p>
        </p:txBody>
      </p:sp>
    </p:spTree>
    <p:extLst>
      <p:ext uri="{BB962C8B-B14F-4D97-AF65-F5344CB8AC3E}">
        <p14:creationId xmlns:p14="http://schemas.microsoft.com/office/powerpoint/2010/main" val="431776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3">
            <a:extLst>
              <a:ext uri="{FF2B5EF4-FFF2-40B4-BE49-F238E27FC236}">
                <a16:creationId xmlns:a16="http://schemas.microsoft.com/office/drawing/2014/main" xmlns="" id="{F81BFE1D-7198-4E1D-B98E-26666CFA722A}"/>
              </a:ext>
            </a:extLst>
          </p:cNvPr>
          <p:cNvSpPr>
            <a:spLocks noGrp="1"/>
          </p:cNvSpPr>
          <p:nvPr>
            <p:ph type="dt" sz="half" idx="10"/>
          </p:nvPr>
        </p:nvSpPr>
        <p:spPr/>
        <p:txBody>
          <a:bodyPr/>
          <a:lstStyle>
            <a:lvl1pPr>
              <a:defRPr/>
            </a:lvl1pPr>
          </a:lstStyle>
          <a:p>
            <a:pPr>
              <a:defRPr/>
            </a:pPr>
            <a:r>
              <a:rPr lang="en-US" altLang="en-US"/>
              <a:t>July 6, 2013</a:t>
            </a:r>
            <a:endParaRPr lang="en-CA" altLang="en-US"/>
          </a:p>
        </p:txBody>
      </p:sp>
      <p:sp>
        <p:nvSpPr>
          <p:cNvPr id="6" name="Footer Placeholder 4">
            <a:extLst>
              <a:ext uri="{FF2B5EF4-FFF2-40B4-BE49-F238E27FC236}">
                <a16:creationId xmlns:a16="http://schemas.microsoft.com/office/drawing/2014/main" xmlns="" id="{0A916D4F-9626-4F11-A7D1-A0113B247A43}"/>
              </a:ext>
            </a:extLst>
          </p:cNvPr>
          <p:cNvSpPr>
            <a:spLocks noGrp="1"/>
          </p:cNvSpPr>
          <p:nvPr>
            <p:ph type="ftr" sz="quarter" idx="11"/>
          </p:nvPr>
        </p:nvSpPr>
        <p:spPr/>
        <p:txBody>
          <a:bodyPr/>
          <a:lstStyle>
            <a:lvl1pPr>
              <a:defRPr/>
            </a:lvl1pPr>
          </a:lstStyle>
          <a:p>
            <a:pPr>
              <a:defRPr/>
            </a:pPr>
            <a:r>
              <a:rPr lang="en-CA"/>
              <a:t>Lecture L7: Awareness</a:t>
            </a:r>
            <a:endParaRPr lang="en-CA" dirty="0"/>
          </a:p>
        </p:txBody>
      </p:sp>
      <p:sp>
        <p:nvSpPr>
          <p:cNvPr id="7" name="Slide Number Placeholder 5">
            <a:extLst>
              <a:ext uri="{FF2B5EF4-FFF2-40B4-BE49-F238E27FC236}">
                <a16:creationId xmlns:a16="http://schemas.microsoft.com/office/drawing/2014/main" xmlns="" id="{27A1D666-2EE9-4896-9304-5ABEC0175B11}"/>
              </a:ext>
            </a:extLst>
          </p:cNvPr>
          <p:cNvSpPr>
            <a:spLocks noGrp="1"/>
          </p:cNvSpPr>
          <p:nvPr>
            <p:ph type="sldNum" sz="quarter" idx="12"/>
          </p:nvPr>
        </p:nvSpPr>
        <p:spPr/>
        <p:txBody>
          <a:bodyPr/>
          <a:lstStyle>
            <a:lvl1pPr>
              <a:defRPr/>
            </a:lvl1pPr>
          </a:lstStyle>
          <a:p>
            <a:pPr>
              <a:defRPr/>
            </a:pPr>
            <a:fld id="{7C821989-0F5D-402C-BB93-111A86284E88}" type="slidenum">
              <a:rPr lang="en-CA" altLang="en-US"/>
              <a:pPr>
                <a:defRPr/>
              </a:pPr>
              <a:t>‹#›</a:t>
            </a:fld>
            <a:endParaRPr lang="en-CA" altLang="en-US"/>
          </a:p>
        </p:txBody>
      </p:sp>
    </p:spTree>
    <p:extLst>
      <p:ext uri="{BB962C8B-B14F-4D97-AF65-F5344CB8AC3E}">
        <p14:creationId xmlns:p14="http://schemas.microsoft.com/office/powerpoint/2010/main" val="786041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3">
            <a:extLst>
              <a:ext uri="{FF2B5EF4-FFF2-40B4-BE49-F238E27FC236}">
                <a16:creationId xmlns:a16="http://schemas.microsoft.com/office/drawing/2014/main" xmlns="" id="{7B5DC9AB-20D8-4B38-A864-D38E2CE884B7}"/>
              </a:ext>
            </a:extLst>
          </p:cNvPr>
          <p:cNvSpPr>
            <a:spLocks noGrp="1"/>
          </p:cNvSpPr>
          <p:nvPr>
            <p:ph type="dt" sz="half" idx="10"/>
          </p:nvPr>
        </p:nvSpPr>
        <p:spPr/>
        <p:txBody>
          <a:bodyPr/>
          <a:lstStyle>
            <a:lvl1pPr>
              <a:defRPr/>
            </a:lvl1pPr>
          </a:lstStyle>
          <a:p>
            <a:pPr>
              <a:defRPr/>
            </a:pPr>
            <a:r>
              <a:rPr lang="en-US" altLang="en-US"/>
              <a:t>July 6, 2013</a:t>
            </a:r>
            <a:endParaRPr lang="en-CA" altLang="en-US"/>
          </a:p>
        </p:txBody>
      </p:sp>
      <p:sp>
        <p:nvSpPr>
          <p:cNvPr id="8" name="Footer Placeholder 4">
            <a:extLst>
              <a:ext uri="{FF2B5EF4-FFF2-40B4-BE49-F238E27FC236}">
                <a16:creationId xmlns:a16="http://schemas.microsoft.com/office/drawing/2014/main" xmlns="" id="{E8C8A3CC-4259-44D4-871E-9E479E191662}"/>
              </a:ext>
            </a:extLst>
          </p:cNvPr>
          <p:cNvSpPr>
            <a:spLocks noGrp="1"/>
          </p:cNvSpPr>
          <p:nvPr>
            <p:ph type="ftr" sz="quarter" idx="11"/>
          </p:nvPr>
        </p:nvSpPr>
        <p:spPr/>
        <p:txBody>
          <a:bodyPr/>
          <a:lstStyle>
            <a:lvl1pPr>
              <a:defRPr/>
            </a:lvl1pPr>
          </a:lstStyle>
          <a:p>
            <a:pPr>
              <a:defRPr/>
            </a:pPr>
            <a:r>
              <a:rPr lang="en-CA"/>
              <a:t>Lecture L7: Awareness</a:t>
            </a:r>
            <a:endParaRPr lang="en-CA" dirty="0"/>
          </a:p>
        </p:txBody>
      </p:sp>
      <p:sp>
        <p:nvSpPr>
          <p:cNvPr id="9" name="Slide Number Placeholder 5">
            <a:extLst>
              <a:ext uri="{FF2B5EF4-FFF2-40B4-BE49-F238E27FC236}">
                <a16:creationId xmlns:a16="http://schemas.microsoft.com/office/drawing/2014/main" xmlns="" id="{9C903D77-725D-4D95-9F18-D4362935566F}"/>
              </a:ext>
            </a:extLst>
          </p:cNvPr>
          <p:cNvSpPr>
            <a:spLocks noGrp="1"/>
          </p:cNvSpPr>
          <p:nvPr>
            <p:ph type="sldNum" sz="quarter" idx="12"/>
          </p:nvPr>
        </p:nvSpPr>
        <p:spPr/>
        <p:txBody>
          <a:bodyPr/>
          <a:lstStyle>
            <a:lvl1pPr>
              <a:defRPr/>
            </a:lvl1pPr>
          </a:lstStyle>
          <a:p>
            <a:pPr>
              <a:defRPr/>
            </a:pPr>
            <a:fld id="{08C7F57D-86C0-4FA3-B1AD-B15FEEF3D3AE}" type="slidenum">
              <a:rPr lang="en-CA" altLang="en-US"/>
              <a:pPr>
                <a:defRPr/>
              </a:pPr>
              <a:t>‹#›</a:t>
            </a:fld>
            <a:endParaRPr lang="en-CA" altLang="en-US"/>
          </a:p>
        </p:txBody>
      </p:sp>
    </p:spTree>
    <p:extLst>
      <p:ext uri="{BB962C8B-B14F-4D97-AF65-F5344CB8AC3E}">
        <p14:creationId xmlns:p14="http://schemas.microsoft.com/office/powerpoint/2010/main" val="27534536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3">
            <a:extLst>
              <a:ext uri="{FF2B5EF4-FFF2-40B4-BE49-F238E27FC236}">
                <a16:creationId xmlns:a16="http://schemas.microsoft.com/office/drawing/2014/main" xmlns="" id="{9F433AB1-B9D2-4C55-B9B7-66EF2ED75A50}"/>
              </a:ext>
            </a:extLst>
          </p:cNvPr>
          <p:cNvSpPr>
            <a:spLocks noGrp="1"/>
          </p:cNvSpPr>
          <p:nvPr>
            <p:ph type="dt" sz="half" idx="10"/>
          </p:nvPr>
        </p:nvSpPr>
        <p:spPr/>
        <p:txBody>
          <a:bodyPr/>
          <a:lstStyle>
            <a:lvl1pPr>
              <a:defRPr/>
            </a:lvl1pPr>
          </a:lstStyle>
          <a:p>
            <a:pPr>
              <a:defRPr/>
            </a:pPr>
            <a:r>
              <a:rPr lang="en-US" altLang="en-US"/>
              <a:t>July 6, 2013</a:t>
            </a:r>
            <a:endParaRPr lang="en-CA" altLang="en-US"/>
          </a:p>
        </p:txBody>
      </p:sp>
      <p:sp>
        <p:nvSpPr>
          <p:cNvPr id="4" name="Footer Placeholder 4">
            <a:extLst>
              <a:ext uri="{FF2B5EF4-FFF2-40B4-BE49-F238E27FC236}">
                <a16:creationId xmlns:a16="http://schemas.microsoft.com/office/drawing/2014/main" xmlns="" id="{485C2197-15B6-445A-B3D3-3CE765FA0CD3}"/>
              </a:ext>
            </a:extLst>
          </p:cNvPr>
          <p:cNvSpPr>
            <a:spLocks noGrp="1"/>
          </p:cNvSpPr>
          <p:nvPr>
            <p:ph type="ftr" sz="quarter" idx="11"/>
          </p:nvPr>
        </p:nvSpPr>
        <p:spPr/>
        <p:txBody>
          <a:bodyPr/>
          <a:lstStyle>
            <a:lvl1pPr>
              <a:defRPr/>
            </a:lvl1pPr>
          </a:lstStyle>
          <a:p>
            <a:pPr>
              <a:defRPr/>
            </a:pPr>
            <a:r>
              <a:rPr lang="en-CA"/>
              <a:t>Lecture L7: Awareness</a:t>
            </a:r>
            <a:endParaRPr lang="en-CA" dirty="0"/>
          </a:p>
        </p:txBody>
      </p:sp>
      <p:sp>
        <p:nvSpPr>
          <p:cNvPr id="5" name="Slide Number Placeholder 5">
            <a:extLst>
              <a:ext uri="{FF2B5EF4-FFF2-40B4-BE49-F238E27FC236}">
                <a16:creationId xmlns:a16="http://schemas.microsoft.com/office/drawing/2014/main" xmlns="" id="{6CF2CA71-C8F4-4AF4-A83F-FBF671A9235E}"/>
              </a:ext>
            </a:extLst>
          </p:cNvPr>
          <p:cNvSpPr>
            <a:spLocks noGrp="1"/>
          </p:cNvSpPr>
          <p:nvPr>
            <p:ph type="sldNum" sz="quarter" idx="12"/>
          </p:nvPr>
        </p:nvSpPr>
        <p:spPr/>
        <p:txBody>
          <a:bodyPr/>
          <a:lstStyle>
            <a:lvl1pPr>
              <a:defRPr/>
            </a:lvl1pPr>
          </a:lstStyle>
          <a:p>
            <a:pPr>
              <a:defRPr/>
            </a:pPr>
            <a:fld id="{6C561504-CE81-4F44-A97F-9009CAD3E250}" type="slidenum">
              <a:rPr lang="en-CA" altLang="en-US"/>
              <a:pPr>
                <a:defRPr/>
              </a:pPr>
              <a:t>‹#›</a:t>
            </a:fld>
            <a:endParaRPr lang="en-CA" altLang="en-US"/>
          </a:p>
        </p:txBody>
      </p:sp>
    </p:spTree>
    <p:extLst>
      <p:ext uri="{BB962C8B-B14F-4D97-AF65-F5344CB8AC3E}">
        <p14:creationId xmlns:p14="http://schemas.microsoft.com/office/powerpoint/2010/main" val="410169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xmlns="" id="{740F247A-75D7-4367-8300-D0E4751D504D}"/>
              </a:ext>
            </a:extLst>
          </p:cNvPr>
          <p:cNvSpPr>
            <a:spLocks noGrp="1"/>
          </p:cNvSpPr>
          <p:nvPr>
            <p:ph type="dt" sz="half" idx="10"/>
          </p:nvPr>
        </p:nvSpPr>
        <p:spPr/>
        <p:txBody>
          <a:bodyPr/>
          <a:lstStyle>
            <a:lvl1pPr>
              <a:defRPr/>
            </a:lvl1pPr>
          </a:lstStyle>
          <a:p>
            <a:pPr>
              <a:defRPr/>
            </a:pPr>
            <a:r>
              <a:rPr lang="en-US" altLang="en-US"/>
              <a:t>July 6, 2013</a:t>
            </a:r>
            <a:endParaRPr lang="en-CA" altLang="en-US"/>
          </a:p>
        </p:txBody>
      </p:sp>
      <p:sp>
        <p:nvSpPr>
          <p:cNvPr id="3" name="Footer Placeholder 4">
            <a:extLst>
              <a:ext uri="{FF2B5EF4-FFF2-40B4-BE49-F238E27FC236}">
                <a16:creationId xmlns:a16="http://schemas.microsoft.com/office/drawing/2014/main" xmlns="" id="{D22F8D0E-1C9B-41C2-A031-8D03E19DB9C3}"/>
              </a:ext>
            </a:extLst>
          </p:cNvPr>
          <p:cNvSpPr>
            <a:spLocks noGrp="1"/>
          </p:cNvSpPr>
          <p:nvPr>
            <p:ph type="ftr" sz="quarter" idx="11"/>
          </p:nvPr>
        </p:nvSpPr>
        <p:spPr/>
        <p:txBody>
          <a:bodyPr/>
          <a:lstStyle>
            <a:lvl1pPr>
              <a:defRPr/>
            </a:lvl1pPr>
          </a:lstStyle>
          <a:p>
            <a:pPr>
              <a:defRPr/>
            </a:pPr>
            <a:r>
              <a:rPr lang="en-CA"/>
              <a:t>Lecture L7: Awareness</a:t>
            </a:r>
            <a:endParaRPr lang="en-CA" dirty="0"/>
          </a:p>
        </p:txBody>
      </p:sp>
      <p:sp>
        <p:nvSpPr>
          <p:cNvPr id="4" name="Slide Number Placeholder 5">
            <a:extLst>
              <a:ext uri="{FF2B5EF4-FFF2-40B4-BE49-F238E27FC236}">
                <a16:creationId xmlns:a16="http://schemas.microsoft.com/office/drawing/2014/main" xmlns="" id="{CF0FF2DC-09B8-4F6B-AB83-CF8BB073629D}"/>
              </a:ext>
            </a:extLst>
          </p:cNvPr>
          <p:cNvSpPr>
            <a:spLocks noGrp="1"/>
          </p:cNvSpPr>
          <p:nvPr>
            <p:ph type="sldNum" sz="quarter" idx="12"/>
          </p:nvPr>
        </p:nvSpPr>
        <p:spPr/>
        <p:txBody>
          <a:bodyPr/>
          <a:lstStyle>
            <a:lvl1pPr>
              <a:defRPr/>
            </a:lvl1pPr>
          </a:lstStyle>
          <a:p>
            <a:pPr>
              <a:defRPr/>
            </a:pPr>
            <a:fld id="{8818068E-86A5-4F01-B13E-6E5EC04A71C9}" type="slidenum">
              <a:rPr lang="en-CA" altLang="en-US"/>
              <a:pPr>
                <a:defRPr/>
              </a:pPr>
              <a:t>‹#›</a:t>
            </a:fld>
            <a:endParaRPr lang="en-CA" altLang="en-US"/>
          </a:p>
        </p:txBody>
      </p:sp>
    </p:spTree>
    <p:extLst>
      <p:ext uri="{BB962C8B-B14F-4D97-AF65-F5344CB8AC3E}">
        <p14:creationId xmlns:p14="http://schemas.microsoft.com/office/powerpoint/2010/main" val="12901392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xmlns="" id="{64D42A56-C91A-4084-BBCC-F7DBB6B9A4A5}"/>
              </a:ext>
            </a:extLst>
          </p:cNvPr>
          <p:cNvSpPr>
            <a:spLocks noGrp="1"/>
          </p:cNvSpPr>
          <p:nvPr>
            <p:ph type="dt" sz="half" idx="10"/>
          </p:nvPr>
        </p:nvSpPr>
        <p:spPr/>
        <p:txBody>
          <a:bodyPr/>
          <a:lstStyle>
            <a:lvl1pPr>
              <a:defRPr/>
            </a:lvl1pPr>
          </a:lstStyle>
          <a:p>
            <a:pPr>
              <a:defRPr/>
            </a:pPr>
            <a:r>
              <a:rPr lang="en-US" altLang="en-US"/>
              <a:t>July 6, 2013</a:t>
            </a:r>
            <a:endParaRPr lang="en-CA" altLang="en-US"/>
          </a:p>
        </p:txBody>
      </p:sp>
      <p:sp>
        <p:nvSpPr>
          <p:cNvPr id="6" name="Footer Placeholder 4">
            <a:extLst>
              <a:ext uri="{FF2B5EF4-FFF2-40B4-BE49-F238E27FC236}">
                <a16:creationId xmlns:a16="http://schemas.microsoft.com/office/drawing/2014/main" xmlns="" id="{972623CF-FAE8-4421-B756-2C952D5AEEF1}"/>
              </a:ext>
            </a:extLst>
          </p:cNvPr>
          <p:cNvSpPr>
            <a:spLocks noGrp="1"/>
          </p:cNvSpPr>
          <p:nvPr>
            <p:ph type="ftr" sz="quarter" idx="11"/>
          </p:nvPr>
        </p:nvSpPr>
        <p:spPr/>
        <p:txBody>
          <a:bodyPr/>
          <a:lstStyle>
            <a:lvl1pPr>
              <a:defRPr/>
            </a:lvl1pPr>
          </a:lstStyle>
          <a:p>
            <a:pPr>
              <a:defRPr/>
            </a:pPr>
            <a:r>
              <a:rPr lang="en-CA"/>
              <a:t>Lecture L7: Awareness</a:t>
            </a:r>
            <a:endParaRPr lang="en-CA" dirty="0"/>
          </a:p>
        </p:txBody>
      </p:sp>
      <p:sp>
        <p:nvSpPr>
          <p:cNvPr id="7" name="Slide Number Placeholder 5">
            <a:extLst>
              <a:ext uri="{FF2B5EF4-FFF2-40B4-BE49-F238E27FC236}">
                <a16:creationId xmlns:a16="http://schemas.microsoft.com/office/drawing/2014/main" xmlns="" id="{A2677984-B11E-442D-873D-B582DF6BF05E}"/>
              </a:ext>
            </a:extLst>
          </p:cNvPr>
          <p:cNvSpPr>
            <a:spLocks noGrp="1"/>
          </p:cNvSpPr>
          <p:nvPr>
            <p:ph type="sldNum" sz="quarter" idx="12"/>
          </p:nvPr>
        </p:nvSpPr>
        <p:spPr/>
        <p:txBody>
          <a:bodyPr/>
          <a:lstStyle>
            <a:lvl1pPr>
              <a:defRPr/>
            </a:lvl1pPr>
          </a:lstStyle>
          <a:p>
            <a:pPr>
              <a:defRPr/>
            </a:pPr>
            <a:fld id="{12137673-E708-493E-84A4-28EE11A1FD2F}" type="slidenum">
              <a:rPr lang="en-CA" altLang="en-US"/>
              <a:pPr>
                <a:defRPr/>
              </a:pPr>
              <a:t>‹#›</a:t>
            </a:fld>
            <a:endParaRPr lang="en-CA" altLang="en-US"/>
          </a:p>
        </p:txBody>
      </p:sp>
    </p:spTree>
    <p:extLst>
      <p:ext uri="{BB962C8B-B14F-4D97-AF65-F5344CB8AC3E}">
        <p14:creationId xmlns:p14="http://schemas.microsoft.com/office/powerpoint/2010/main" val="1922479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xmlns="" id="{09359A9B-AA0B-4910-B378-7E499BB3CE9C}"/>
              </a:ext>
            </a:extLst>
          </p:cNvPr>
          <p:cNvSpPr>
            <a:spLocks noGrp="1"/>
          </p:cNvSpPr>
          <p:nvPr>
            <p:ph type="dt" sz="half" idx="10"/>
          </p:nvPr>
        </p:nvSpPr>
        <p:spPr/>
        <p:txBody>
          <a:bodyPr/>
          <a:lstStyle>
            <a:lvl1pPr>
              <a:defRPr/>
            </a:lvl1pPr>
          </a:lstStyle>
          <a:p>
            <a:pPr>
              <a:defRPr/>
            </a:pPr>
            <a:r>
              <a:rPr lang="en-US" altLang="en-US"/>
              <a:t>July 6, 2013</a:t>
            </a:r>
            <a:endParaRPr lang="en-CA" altLang="en-US"/>
          </a:p>
        </p:txBody>
      </p:sp>
      <p:sp>
        <p:nvSpPr>
          <p:cNvPr id="6" name="Footer Placeholder 4">
            <a:extLst>
              <a:ext uri="{FF2B5EF4-FFF2-40B4-BE49-F238E27FC236}">
                <a16:creationId xmlns:a16="http://schemas.microsoft.com/office/drawing/2014/main" xmlns="" id="{77C7A0CB-CC20-4306-AC9A-C78822F9AD05}"/>
              </a:ext>
            </a:extLst>
          </p:cNvPr>
          <p:cNvSpPr>
            <a:spLocks noGrp="1"/>
          </p:cNvSpPr>
          <p:nvPr>
            <p:ph type="ftr" sz="quarter" idx="11"/>
          </p:nvPr>
        </p:nvSpPr>
        <p:spPr/>
        <p:txBody>
          <a:bodyPr/>
          <a:lstStyle>
            <a:lvl1pPr>
              <a:defRPr/>
            </a:lvl1pPr>
          </a:lstStyle>
          <a:p>
            <a:pPr>
              <a:defRPr/>
            </a:pPr>
            <a:r>
              <a:rPr lang="en-CA"/>
              <a:t>Lecture L7: Awareness</a:t>
            </a:r>
            <a:endParaRPr lang="en-CA" dirty="0"/>
          </a:p>
        </p:txBody>
      </p:sp>
      <p:sp>
        <p:nvSpPr>
          <p:cNvPr id="7" name="Slide Number Placeholder 5">
            <a:extLst>
              <a:ext uri="{FF2B5EF4-FFF2-40B4-BE49-F238E27FC236}">
                <a16:creationId xmlns:a16="http://schemas.microsoft.com/office/drawing/2014/main" xmlns="" id="{2C690384-BD66-402D-9630-9648D2FC2AF3}"/>
              </a:ext>
            </a:extLst>
          </p:cNvPr>
          <p:cNvSpPr>
            <a:spLocks noGrp="1"/>
          </p:cNvSpPr>
          <p:nvPr>
            <p:ph type="sldNum" sz="quarter" idx="12"/>
          </p:nvPr>
        </p:nvSpPr>
        <p:spPr/>
        <p:txBody>
          <a:bodyPr/>
          <a:lstStyle>
            <a:lvl1pPr>
              <a:defRPr/>
            </a:lvl1pPr>
          </a:lstStyle>
          <a:p>
            <a:pPr>
              <a:defRPr/>
            </a:pPr>
            <a:fld id="{D67AA2A8-9A60-4CFF-8652-0CA2193AE149}" type="slidenum">
              <a:rPr lang="en-CA" altLang="en-US"/>
              <a:pPr>
                <a:defRPr/>
              </a:pPr>
              <a:t>‹#›</a:t>
            </a:fld>
            <a:endParaRPr lang="en-CA" altLang="en-US"/>
          </a:p>
        </p:txBody>
      </p:sp>
    </p:spTree>
    <p:extLst>
      <p:ext uri="{BB962C8B-B14F-4D97-AF65-F5344CB8AC3E}">
        <p14:creationId xmlns:p14="http://schemas.microsoft.com/office/powerpoint/2010/main" val="2178025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xmlns="" id="{B3A87838-E8C7-4D94-87FE-CECCF3C687D2}"/>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CA" altLang="en-US"/>
          </a:p>
        </p:txBody>
      </p:sp>
      <p:sp>
        <p:nvSpPr>
          <p:cNvPr id="1027" name="Text Placeholder 2">
            <a:extLst>
              <a:ext uri="{FF2B5EF4-FFF2-40B4-BE49-F238E27FC236}">
                <a16:creationId xmlns:a16="http://schemas.microsoft.com/office/drawing/2014/main" xmlns="" id="{19FCCEAA-4139-4CC7-8E76-B509CB778F8D}"/>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CA" altLang="en-US"/>
          </a:p>
        </p:txBody>
      </p:sp>
      <p:sp>
        <p:nvSpPr>
          <p:cNvPr id="4" name="Date Placeholder 3">
            <a:extLst>
              <a:ext uri="{FF2B5EF4-FFF2-40B4-BE49-F238E27FC236}">
                <a16:creationId xmlns:a16="http://schemas.microsoft.com/office/drawing/2014/main" xmlns="" id="{59E8DF82-9AA5-4E7C-A0BC-714CEC34E626}"/>
              </a:ext>
            </a:extLst>
          </p:cNvPr>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itchFamily="34" charset="0"/>
              </a:defRPr>
            </a:lvl1pPr>
          </a:lstStyle>
          <a:p>
            <a:pPr>
              <a:defRPr/>
            </a:pPr>
            <a:r>
              <a:rPr lang="en-US" altLang="en-US"/>
              <a:t>July 6, 2013</a:t>
            </a:r>
            <a:endParaRPr lang="en-CA" altLang="en-US"/>
          </a:p>
        </p:txBody>
      </p:sp>
      <p:sp>
        <p:nvSpPr>
          <p:cNvPr id="5" name="Footer Placeholder 4">
            <a:extLst>
              <a:ext uri="{FF2B5EF4-FFF2-40B4-BE49-F238E27FC236}">
                <a16:creationId xmlns:a16="http://schemas.microsoft.com/office/drawing/2014/main" xmlns="" id="{820220C7-EBB5-4B7A-B6FD-11793FA7CB4F}"/>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r>
              <a:rPr lang="en-CA"/>
              <a:t>Lecture L7: Awareness</a:t>
            </a:r>
            <a:endParaRPr lang="en-CA" dirty="0"/>
          </a:p>
        </p:txBody>
      </p:sp>
      <p:sp>
        <p:nvSpPr>
          <p:cNvPr id="6" name="Slide Number Placeholder 5">
            <a:extLst>
              <a:ext uri="{FF2B5EF4-FFF2-40B4-BE49-F238E27FC236}">
                <a16:creationId xmlns:a16="http://schemas.microsoft.com/office/drawing/2014/main" xmlns="" id="{B9D1EF6F-A16C-49C0-B271-1FB96093D061}"/>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475A8B5B-6BE7-416F-AEB3-A6CD2A6C2260}" type="slidenum">
              <a:rPr lang="en-CA" altLang="en-US"/>
              <a:pPr>
                <a:defRPr/>
              </a:pPr>
              <a:t>‹#›</a:t>
            </a:fld>
            <a:endParaRPr lang="en-CA"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kern="1200">
          <a:solidFill>
            <a:schemeClr val="tx1"/>
          </a:solidFill>
          <a:latin typeface="+mj-lt"/>
          <a:ea typeface="ＭＳ Ｐゴシック" charset="0"/>
          <a:cs typeface="+mj-cs"/>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awe-edu.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comments" Target="../comments/commen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logicallyfallacious.com/tools/lp/Bo/LogicalFallacies/136/Non-Sequitur"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hyperlink" Target="https://zh.wikipedia.org/wiki/&#19981;&#30456;&#24178;&#30340;&#35628;&#35492;"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4.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2.png"/></Relationships>
</file>

<file path=ppt/slides/_rels/slide3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hyperlink" Target="http://lucidphilosophy.com/320-2/"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 Id="rId5" Type="http://schemas.openxmlformats.org/officeDocument/2006/relationships/hyperlink" Target="https://zh.wikipedia.org/zh-hans/&#35628;&#35492;" TargetMode="External"/><Relationship Id="rId4" Type="http://schemas.openxmlformats.org/officeDocument/2006/relationships/hyperlink" Target="http://lucidphilosophy.com/chapter-5-the-fallacies/" TargetMode="Externa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6641" name="Title 1">
            <a:extLst>
              <a:ext uri="{FF2B5EF4-FFF2-40B4-BE49-F238E27FC236}">
                <a16:creationId xmlns:a16="http://schemas.microsoft.com/office/drawing/2014/main" xmlns="" id="{B306A970-2BC7-4531-9EE8-2077531227FD}"/>
              </a:ext>
            </a:extLst>
          </p:cNvPr>
          <p:cNvSpPr>
            <a:spLocks noGrp="1"/>
          </p:cNvSpPr>
          <p:nvPr>
            <p:ph type="title"/>
          </p:nvPr>
        </p:nvSpPr>
        <p:spPr>
          <a:xfrm>
            <a:off x="539750" y="115888"/>
            <a:ext cx="8604250" cy="841375"/>
          </a:xfrm>
        </p:spPr>
        <p:txBody>
          <a:bodyPr>
            <a:noAutofit/>
          </a:bodyPr>
          <a:lstStyle/>
          <a:p>
            <a:pPr>
              <a:defRPr/>
            </a:pPr>
            <a:r>
              <a:rPr lang="zh-TW" altLang="en-US" sz="6800" b="1" dirty="0">
                <a:solidFill>
                  <a:srgbClr val="009900"/>
                </a:solidFill>
                <a:latin typeface="SimSun" panose="02010600030101010101" pitchFamily="2" charset="-122"/>
                <a:ea typeface="SimSun" panose="02010600030101010101" pitchFamily="2" charset="-122"/>
                <a:cs typeface="Times New Roman" panose="02020603050405020304" pitchFamily="18" charset="0"/>
              </a:rPr>
              <a:t>智覺學苑</a:t>
            </a:r>
            <a:r>
              <a:rPr lang="zh-TW" altLang="en-US" sz="6800" b="1" dirty="0">
                <a:solidFill>
                  <a:srgbClr val="009900"/>
                </a:solidFill>
                <a:latin typeface="標楷體" panose="03000509000000000000" pitchFamily="65" charset="-120"/>
                <a:ea typeface="標楷體" panose="03000509000000000000" pitchFamily="65" charset="-120"/>
                <a:cs typeface="Times New Roman" panose="02020603050405020304" pitchFamily="18" charset="0"/>
              </a:rPr>
              <a:t>  </a:t>
            </a:r>
            <a:r>
              <a:rPr lang="zh-CN" altLang="en-US" sz="6800" b="1" dirty="0">
                <a:solidFill>
                  <a:srgbClr val="C00000"/>
                </a:solidFill>
                <a:latin typeface="+mj-ea"/>
                <a:ea typeface="+mj-ea"/>
                <a:cs typeface="Times New Roman" panose="02020603050405020304" pitchFamily="18" charset="0"/>
              </a:rPr>
              <a:t>欢迎</a:t>
            </a:r>
            <a:endParaRPr lang="en-CA" sz="6800" b="1" dirty="0">
              <a:solidFill>
                <a:srgbClr val="C00000"/>
              </a:solidFill>
              <a:latin typeface="+mj-ea"/>
              <a:ea typeface="+mj-ea"/>
              <a:cs typeface="Times New Roman" panose="02020603050405020304" pitchFamily="18" charset="0"/>
            </a:endParaRPr>
          </a:p>
        </p:txBody>
      </p:sp>
      <p:sp>
        <p:nvSpPr>
          <p:cNvPr id="4099" name="Content Placeholder 2">
            <a:extLst>
              <a:ext uri="{FF2B5EF4-FFF2-40B4-BE49-F238E27FC236}">
                <a16:creationId xmlns:a16="http://schemas.microsoft.com/office/drawing/2014/main" xmlns="" id="{F0F6E2DE-43B2-4EDF-88F0-4840D9A80FAE}"/>
              </a:ext>
            </a:extLst>
          </p:cNvPr>
          <p:cNvSpPr>
            <a:spLocks noGrp="1"/>
          </p:cNvSpPr>
          <p:nvPr>
            <p:ph idx="1"/>
          </p:nvPr>
        </p:nvSpPr>
        <p:spPr>
          <a:xfrm>
            <a:off x="0" y="1219200"/>
            <a:ext cx="9134475" cy="5610225"/>
          </a:xfrm>
        </p:spPr>
        <p:txBody>
          <a:bodyPr/>
          <a:lstStyle/>
          <a:p>
            <a:pPr marL="0" indent="0" algn="ctr">
              <a:lnSpc>
                <a:spcPct val="80000"/>
              </a:lnSpc>
              <a:spcBef>
                <a:spcPct val="0"/>
              </a:spcBef>
              <a:spcAft>
                <a:spcPts val="1200"/>
              </a:spcAft>
              <a:buFont typeface="Arial" panose="020B0604020202020204" pitchFamily="34" charset="0"/>
              <a:buNone/>
              <a:tabLst>
                <a:tab pos="806450" algn="l"/>
              </a:tabLst>
            </a:pPr>
            <a:r>
              <a:rPr lang="zh-CN" altLang="en-US" sz="4800" b="1" dirty="0">
                <a:solidFill>
                  <a:srgbClr val="C00000"/>
                </a:solidFill>
                <a:latin typeface="SimSun" panose="02010600030101010101" pitchFamily="2" charset="-122"/>
                <a:ea typeface="SimSun" panose="02010600030101010101" pitchFamily="2" charset="-122"/>
                <a:cs typeface="Times New Roman" panose="02020603050405020304" pitchFamily="18" charset="0"/>
              </a:rPr>
              <a:t>逻辑 第七节 </a:t>
            </a:r>
            <a:endParaRPr lang="en-CA" altLang="zh-CN" sz="4800" b="1" dirty="0">
              <a:solidFill>
                <a:srgbClr val="C00000"/>
              </a:solidFill>
              <a:latin typeface="SimSun" panose="02010600030101010101" pitchFamily="2" charset="-122"/>
              <a:ea typeface="SimSun" panose="02010600030101010101" pitchFamily="2" charset="-122"/>
              <a:cs typeface="Times New Roman" panose="02020603050405020304" pitchFamily="18" charset="0"/>
            </a:endParaRPr>
          </a:p>
          <a:p>
            <a:pPr marL="0" indent="0" algn="ctr">
              <a:lnSpc>
                <a:spcPct val="80000"/>
              </a:lnSpc>
              <a:spcBef>
                <a:spcPct val="0"/>
              </a:spcBef>
              <a:spcAft>
                <a:spcPts val="600"/>
              </a:spcAft>
              <a:buFont typeface="Arial" panose="020B0604020202020204" pitchFamily="34" charset="0"/>
              <a:buNone/>
              <a:tabLst>
                <a:tab pos="806450" algn="l"/>
              </a:tabLst>
            </a:pPr>
            <a:r>
              <a:rPr lang="en-US" altLang="zh-CN" sz="4800" b="1" dirty="0">
                <a:solidFill>
                  <a:srgbClr val="C00000"/>
                </a:solidFill>
                <a:latin typeface="SimSun" panose="02010600030101010101" pitchFamily="2" charset="-122"/>
                <a:ea typeface="SimSun" panose="02010600030101010101" pitchFamily="2" charset="-122"/>
                <a:cs typeface="Times New Roman" panose="02020603050405020304" pitchFamily="18" charset="0"/>
              </a:rPr>
              <a:t>22</a:t>
            </a:r>
            <a:r>
              <a:rPr lang="zh-CN" altLang="en-US" sz="4800" b="1" dirty="0">
                <a:solidFill>
                  <a:srgbClr val="C00000"/>
                </a:solidFill>
                <a:latin typeface="SimSun" panose="02010600030101010101" pitchFamily="2" charset="-122"/>
                <a:ea typeface="SimSun" panose="02010600030101010101" pitchFamily="2" charset="-122"/>
                <a:cs typeface="Times New Roman" panose="02020603050405020304" pitchFamily="18" charset="0"/>
              </a:rPr>
              <a:t>种常见谬论之 </a:t>
            </a:r>
            <a:r>
              <a:rPr lang="en-US" altLang="zh-CN" sz="4800" b="1" dirty="0">
                <a:solidFill>
                  <a:srgbClr val="C00000"/>
                </a:solidFill>
                <a:latin typeface="SimSun" panose="02010600030101010101" pitchFamily="2" charset="-122"/>
                <a:ea typeface="SimSun" panose="02010600030101010101" pitchFamily="2" charset="-122"/>
                <a:cs typeface="Times New Roman" panose="02020603050405020304" pitchFamily="18" charset="0"/>
              </a:rPr>
              <a:t>20</a:t>
            </a:r>
            <a:r>
              <a:rPr lang="zh-CN" altLang="en-US" sz="4800" b="1" dirty="0">
                <a:solidFill>
                  <a:srgbClr val="C00000"/>
                </a:solidFill>
                <a:latin typeface="SimSun" panose="02010600030101010101" pitchFamily="2" charset="-122"/>
                <a:ea typeface="SimSun" panose="02010600030101010101" pitchFamily="2" charset="-122"/>
                <a:cs typeface="Times New Roman" panose="02020603050405020304" pitchFamily="18" charset="0"/>
              </a:rPr>
              <a:t>至</a:t>
            </a:r>
            <a:r>
              <a:rPr lang="en-US" altLang="zh-CN" sz="4800" b="1" dirty="0">
                <a:solidFill>
                  <a:srgbClr val="C00000"/>
                </a:solidFill>
                <a:latin typeface="SimSun" panose="02010600030101010101" pitchFamily="2" charset="-122"/>
                <a:ea typeface="SimSun" panose="02010600030101010101" pitchFamily="2" charset="-122"/>
                <a:cs typeface="Times New Roman" panose="02020603050405020304" pitchFamily="18" charset="0"/>
              </a:rPr>
              <a:t>22</a:t>
            </a:r>
            <a:r>
              <a:rPr lang="zh-CN" altLang="en-US" sz="4800" b="1" dirty="0">
                <a:solidFill>
                  <a:srgbClr val="C00000"/>
                </a:solidFill>
                <a:latin typeface="SimSun" panose="02010600030101010101" pitchFamily="2" charset="-122"/>
                <a:ea typeface="SimSun" panose="02010600030101010101" pitchFamily="2" charset="-122"/>
                <a:cs typeface="Times New Roman" panose="02020603050405020304" pitchFamily="18" charset="0"/>
              </a:rPr>
              <a:t> </a:t>
            </a:r>
            <a:endParaRPr lang="en-CA" altLang="zh-CN" sz="4800" b="1" dirty="0">
              <a:solidFill>
                <a:srgbClr val="C00000"/>
              </a:solidFill>
              <a:latin typeface="SimSun" panose="02010600030101010101" pitchFamily="2" charset="-122"/>
              <a:ea typeface="SimSun" panose="02010600030101010101" pitchFamily="2" charset="-122"/>
              <a:cs typeface="Times New Roman" panose="02020603050405020304" pitchFamily="18" charset="0"/>
            </a:endParaRPr>
          </a:p>
          <a:p>
            <a:pPr marL="0" indent="0" algn="ctr">
              <a:lnSpc>
                <a:spcPct val="80000"/>
              </a:lnSpc>
              <a:spcBef>
                <a:spcPct val="0"/>
              </a:spcBef>
              <a:spcAft>
                <a:spcPts val="600"/>
              </a:spcAft>
              <a:buFont typeface="Arial" panose="020B0604020202020204" pitchFamily="34" charset="0"/>
              <a:buNone/>
              <a:tabLst>
                <a:tab pos="806450" algn="l"/>
              </a:tabLst>
            </a:pPr>
            <a:r>
              <a:rPr lang="en-CA" altLang="en-US" sz="4800" b="1" dirty="0">
                <a:solidFill>
                  <a:srgbClr val="C00000"/>
                </a:solidFill>
                <a:latin typeface="Times New Roman" panose="02020603050405020304" pitchFamily="18" charset="0"/>
                <a:ea typeface="SimSun" panose="02010600030101010101" pitchFamily="2" charset="-122"/>
                <a:cs typeface="Times New Roman" panose="02020603050405020304" pitchFamily="18" charset="0"/>
              </a:rPr>
              <a:t>22 common fallacies</a:t>
            </a:r>
            <a:r>
              <a:rPr lang="zh-CN" altLang="en-US" sz="4800" b="1" dirty="0">
                <a:solidFill>
                  <a:srgbClr val="C00000"/>
                </a:solidFill>
                <a:latin typeface="Times New Roman" panose="02020603050405020304" pitchFamily="18" charset="0"/>
                <a:ea typeface="SimSun" panose="02010600030101010101" pitchFamily="2" charset="-122"/>
                <a:cs typeface="Times New Roman" panose="02020603050405020304" pitchFamily="18" charset="0"/>
              </a:rPr>
              <a:t>：</a:t>
            </a:r>
            <a:r>
              <a:rPr lang="en-US" altLang="zh-CN" sz="4800" b="1" dirty="0">
                <a:solidFill>
                  <a:srgbClr val="C00000"/>
                </a:solidFill>
                <a:latin typeface="Times New Roman" panose="02020603050405020304" pitchFamily="18" charset="0"/>
                <a:ea typeface="SimSun" panose="02010600030101010101" pitchFamily="2" charset="-122"/>
                <a:cs typeface="Times New Roman" panose="02020603050405020304" pitchFamily="18" charset="0"/>
              </a:rPr>
              <a:t>20 to 22    </a:t>
            </a:r>
          </a:p>
          <a:p>
            <a:pPr marL="0" indent="0" algn="ctr">
              <a:lnSpc>
                <a:spcPct val="80000"/>
              </a:lnSpc>
              <a:spcBef>
                <a:spcPct val="0"/>
              </a:spcBef>
              <a:spcAft>
                <a:spcPts val="600"/>
              </a:spcAft>
              <a:buFont typeface="Arial" panose="020B0604020202020204" pitchFamily="34" charset="0"/>
              <a:buNone/>
              <a:tabLst>
                <a:tab pos="806450" algn="l"/>
              </a:tabLst>
            </a:pPr>
            <a:r>
              <a:rPr lang="zh-CN" altLang="en-US" sz="3900" b="1" dirty="0">
                <a:latin typeface="SimSun" panose="02010600030101010101" pitchFamily="2" charset="-122"/>
                <a:ea typeface="SimSun" panose="02010600030101010101" pitchFamily="2" charset="-122"/>
                <a:cs typeface="Times New Roman" panose="02020603050405020304" pitchFamily="18" charset="0"/>
              </a:rPr>
              <a:t>主讲：李捷伟 </a:t>
            </a:r>
            <a:r>
              <a:rPr lang="en-CA" altLang="zh-TW" sz="3900" b="1" dirty="0">
                <a:latin typeface="新細明體" panose="02020500000000000000" pitchFamily="18" charset="-120"/>
                <a:ea typeface="新細明體" panose="02020500000000000000" pitchFamily="18" charset="-120"/>
                <a:cs typeface="Times New Roman" panose="02020603050405020304" pitchFamily="18" charset="0"/>
              </a:rPr>
              <a:t>,</a:t>
            </a:r>
            <a:r>
              <a:rPr lang="en-US" altLang="zh-CN" sz="3900" b="1" dirty="0">
                <a:latin typeface="SimSun" panose="02010600030101010101" pitchFamily="2" charset="-122"/>
                <a:ea typeface="SimSun" panose="02010600030101010101" pitchFamily="2" charset="-122"/>
                <a:cs typeface="Times New Roman" panose="02020603050405020304" pitchFamily="18" charset="0"/>
              </a:rPr>
              <a:t> </a:t>
            </a:r>
            <a:r>
              <a:rPr lang="zh-TW" altLang="en-US" sz="3900" b="1" dirty="0">
                <a:latin typeface="SimSun" panose="02010600030101010101" pitchFamily="2" charset="-122"/>
                <a:ea typeface="SimSun" panose="02010600030101010101" pitchFamily="2" charset="-122"/>
                <a:cs typeface="Times New Roman" panose="02020603050405020304" pitchFamily="18" charset="0"/>
              </a:rPr>
              <a:t>郭灿東</a:t>
            </a:r>
            <a:endParaRPr lang="en-CA" altLang="en-US" sz="3900" b="1" dirty="0">
              <a:latin typeface="SimSun" panose="02010600030101010101" pitchFamily="2" charset="-122"/>
              <a:ea typeface="SimSun" panose="02010600030101010101" pitchFamily="2" charset="-122"/>
              <a:cs typeface="Times New Roman" panose="02020603050405020304" pitchFamily="18" charset="0"/>
            </a:endParaRPr>
          </a:p>
          <a:p>
            <a:pPr marL="0" indent="0" algn="ctr">
              <a:lnSpc>
                <a:spcPct val="80000"/>
              </a:lnSpc>
              <a:spcBef>
                <a:spcPct val="0"/>
              </a:spcBef>
              <a:buFont typeface="Arial" panose="020B0604020202020204" pitchFamily="34" charset="0"/>
              <a:buNone/>
              <a:tabLst>
                <a:tab pos="806450" algn="l"/>
              </a:tabLst>
            </a:pPr>
            <a:endParaRPr lang="en-US" altLang="zh-TW" sz="4600" b="1" dirty="0">
              <a:solidFill>
                <a:srgbClr val="009900"/>
              </a:solidFill>
              <a:latin typeface="Times New Roman" panose="02020603050405020304" pitchFamily="18" charset="0"/>
              <a:ea typeface="標楷體" panose="03000509000000000000" pitchFamily="65" charset="-120"/>
            </a:endParaRPr>
          </a:p>
          <a:p>
            <a:pPr marL="0" indent="0" algn="ctr">
              <a:lnSpc>
                <a:spcPct val="80000"/>
              </a:lnSpc>
              <a:spcBef>
                <a:spcPct val="0"/>
              </a:spcBef>
              <a:buFont typeface="Arial" panose="020B0604020202020204" pitchFamily="34" charset="0"/>
              <a:buNone/>
              <a:tabLst>
                <a:tab pos="806450" algn="l"/>
              </a:tabLst>
            </a:pPr>
            <a:endParaRPr lang="en-CA" altLang="en-US" sz="4100" b="1" dirty="0">
              <a:solidFill>
                <a:srgbClr val="000000"/>
              </a:solidFill>
              <a:latin typeface="Times New Roman" panose="02020603050405020304" pitchFamily="18" charset="0"/>
              <a:ea typeface="ＭＳ Ｐゴシック" panose="020B0600070205080204" pitchFamily="34" charset="-128"/>
              <a:cs typeface="Times New Roman" panose="02020603050405020304" pitchFamily="18" charset="0"/>
              <a:hlinkClick r:id="rId3"/>
            </a:endParaRPr>
          </a:p>
          <a:p>
            <a:pPr marL="0" indent="0" algn="ctr">
              <a:lnSpc>
                <a:spcPct val="80000"/>
              </a:lnSpc>
              <a:spcBef>
                <a:spcPct val="0"/>
              </a:spcBef>
              <a:buFont typeface="Arial" panose="020B0604020202020204" pitchFamily="34" charset="0"/>
              <a:buNone/>
              <a:tabLst>
                <a:tab pos="806450" algn="l"/>
              </a:tabLst>
            </a:pPr>
            <a:endParaRPr lang="en-CA" altLang="en-US" sz="1700" b="1" dirty="0">
              <a:solidFill>
                <a:srgbClr val="000000"/>
              </a:solidFill>
              <a:latin typeface="Times New Roman" panose="02020603050405020304" pitchFamily="18" charset="0"/>
              <a:ea typeface="ＭＳ Ｐゴシック" panose="020B0600070205080204" pitchFamily="34" charset="-128"/>
              <a:cs typeface="Times New Roman" panose="02020603050405020304" pitchFamily="18" charset="0"/>
              <a:hlinkClick r:id="rId3"/>
            </a:endParaRPr>
          </a:p>
          <a:p>
            <a:pPr marL="0" indent="0" algn="ctr">
              <a:lnSpc>
                <a:spcPct val="80000"/>
              </a:lnSpc>
              <a:spcBef>
                <a:spcPct val="0"/>
              </a:spcBef>
              <a:buFont typeface="Arial" panose="020B0604020202020204" pitchFamily="34" charset="0"/>
              <a:buNone/>
              <a:tabLst>
                <a:tab pos="806450" algn="l"/>
              </a:tabLst>
            </a:pPr>
            <a:endParaRPr lang="en-CA" altLang="en-US" sz="4100" b="1" dirty="0">
              <a:solidFill>
                <a:srgbClr val="000000"/>
              </a:solidFill>
              <a:latin typeface="Times New Roman" panose="02020603050405020304" pitchFamily="18" charset="0"/>
              <a:ea typeface="ＭＳ Ｐゴシック" panose="020B0600070205080204" pitchFamily="34" charset="-128"/>
              <a:cs typeface="Times New Roman" panose="02020603050405020304" pitchFamily="18" charset="0"/>
            </a:endParaRPr>
          </a:p>
          <a:p>
            <a:pPr marL="0" indent="0" algn="ctr">
              <a:lnSpc>
                <a:spcPct val="80000"/>
              </a:lnSpc>
              <a:spcBef>
                <a:spcPct val="0"/>
              </a:spcBef>
              <a:buFont typeface="Arial" panose="020B0604020202020204" pitchFamily="34" charset="0"/>
              <a:buNone/>
              <a:tabLst>
                <a:tab pos="806450" algn="l"/>
              </a:tabLst>
            </a:pPr>
            <a:r>
              <a:rPr lang="en-CA" altLang="en-US" sz="4100" b="1" dirty="0">
                <a:solidFill>
                  <a:srgbClr val="000000"/>
                </a:solidFill>
                <a:latin typeface="Times New Roman" panose="02020603050405020304" pitchFamily="18" charset="0"/>
                <a:ea typeface="ＭＳ Ｐゴシック" panose="020B0600070205080204" pitchFamily="34" charset="-128"/>
                <a:cs typeface="Times New Roman" panose="02020603050405020304" pitchFamily="18" charset="0"/>
              </a:rPr>
              <a:t>www</a:t>
            </a:r>
            <a:r>
              <a:rPr lang="en-CA" altLang="en-US" sz="4100" b="1" dirty="0">
                <a:solidFill>
                  <a:srgbClr val="000000"/>
                </a:solidFill>
                <a:latin typeface="Times New Roman" panose="02020603050405020304" pitchFamily="18" charset="0"/>
                <a:ea typeface="ＭＳ Ｐゴシック" panose="020B0600070205080204" pitchFamily="34" charset="-128"/>
                <a:cs typeface="Times New Roman" panose="02020603050405020304" pitchFamily="18" charset="0"/>
                <a:hlinkClick r:id="rId3"/>
              </a:rPr>
              <a:t>.awe-edu.com</a:t>
            </a:r>
            <a:endParaRPr lang="en-CA" altLang="en-US" sz="4100" b="1" dirty="0">
              <a:solidFill>
                <a:srgbClr val="000000"/>
              </a:solidFill>
              <a:latin typeface="Times New Roman" panose="02020603050405020304" pitchFamily="18" charset="0"/>
              <a:ea typeface="ＭＳ Ｐゴシック" panose="020B0600070205080204" pitchFamily="34" charset="-128"/>
              <a:cs typeface="Times New Roman" panose="02020603050405020304" pitchFamily="18" charset="0"/>
            </a:endParaRPr>
          </a:p>
          <a:p>
            <a:pPr marL="0" indent="0" algn="ctr">
              <a:lnSpc>
                <a:spcPct val="80000"/>
              </a:lnSpc>
              <a:spcBef>
                <a:spcPct val="0"/>
              </a:spcBef>
              <a:buFont typeface="Arial" panose="020B0604020202020204" pitchFamily="34" charset="0"/>
              <a:buNone/>
              <a:tabLst>
                <a:tab pos="806450" algn="l"/>
              </a:tabLst>
            </a:pPr>
            <a:endParaRPr lang="en-CA" altLang="en-US" sz="4100" b="1" dirty="0">
              <a:solidFill>
                <a:srgbClr val="0000FF"/>
              </a:solidFill>
              <a:ea typeface="ＭＳ Ｐゴシック" panose="020B0600070205080204" pitchFamily="34" charset="-128"/>
              <a:cs typeface="Times New Roman" panose="02020603050405020304" pitchFamily="18" charset="0"/>
            </a:endParaRPr>
          </a:p>
          <a:p>
            <a:pPr marL="0" indent="0" algn="ctr">
              <a:lnSpc>
                <a:spcPct val="80000"/>
              </a:lnSpc>
              <a:spcBef>
                <a:spcPct val="0"/>
              </a:spcBef>
              <a:buFont typeface="Arial" panose="020B0604020202020204" pitchFamily="34" charset="0"/>
              <a:buNone/>
              <a:tabLst>
                <a:tab pos="806450" algn="l"/>
              </a:tabLst>
            </a:pPr>
            <a:endParaRPr lang="en-CA" altLang="en-US" sz="4100" b="1" dirty="0">
              <a:solidFill>
                <a:srgbClr val="0000FF"/>
              </a:solidFill>
              <a:ea typeface="ＭＳ Ｐゴシック" panose="020B0600070205080204" pitchFamily="34" charset="-128"/>
              <a:cs typeface="Times New Roman" panose="02020603050405020304" pitchFamily="18" charset="0"/>
            </a:endParaRPr>
          </a:p>
          <a:p>
            <a:pPr marL="0" indent="0" algn="ctr">
              <a:lnSpc>
                <a:spcPct val="80000"/>
              </a:lnSpc>
              <a:spcBef>
                <a:spcPct val="0"/>
              </a:spcBef>
              <a:buFont typeface="Arial" panose="020B0604020202020204" pitchFamily="34" charset="0"/>
              <a:buNone/>
              <a:tabLst>
                <a:tab pos="806450" algn="l"/>
              </a:tabLst>
            </a:pPr>
            <a:endParaRPr lang="en-CA" altLang="en-US" sz="4100" b="1" dirty="0">
              <a:solidFill>
                <a:srgbClr val="0000FF"/>
              </a:solidFill>
              <a:ea typeface="ＭＳ Ｐゴシック" panose="020B0600070205080204" pitchFamily="34" charset="-128"/>
              <a:cs typeface="Times New Roman" panose="02020603050405020304" pitchFamily="18" charset="0"/>
            </a:endParaRPr>
          </a:p>
        </p:txBody>
      </p:sp>
      <p:pic>
        <p:nvPicPr>
          <p:cNvPr id="4100" name="Picture 2">
            <a:extLst>
              <a:ext uri="{FF2B5EF4-FFF2-40B4-BE49-F238E27FC236}">
                <a16:creationId xmlns:a16="http://schemas.microsoft.com/office/drawing/2014/main" xmlns="" id="{8822D63C-E172-4F70-9328-018E4150ACA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0175" y="28575"/>
            <a:ext cx="590550" cy="928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Slide Number Placeholder 1">
            <a:extLst>
              <a:ext uri="{FF2B5EF4-FFF2-40B4-BE49-F238E27FC236}">
                <a16:creationId xmlns:a16="http://schemas.microsoft.com/office/drawing/2014/main" xmlns="" id="{C73A9CE4-E9D6-4379-9174-A66C98163787}"/>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511BD377-2DE7-4D43-83C8-0F1BA66F6779}" type="slidenum">
              <a:rPr lang="en-CA" altLang="en-US" sz="1200" smtClean="0">
                <a:solidFill>
                  <a:srgbClr val="898989"/>
                </a:solidFill>
              </a:rPr>
              <a:pPr>
                <a:spcBef>
                  <a:spcPct val="0"/>
                </a:spcBef>
                <a:buFontTx/>
                <a:buNone/>
              </a:pPr>
              <a:t>1</a:t>
            </a:fld>
            <a:endParaRPr lang="en-CA" altLang="en-US" sz="1200">
              <a:solidFill>
                <a:srgbClr val="898989"/>
              </a:solidFill>
            </a:endParaRPr>
          </a:p>
        </p:txBody>
      </p:sp>
      <p:sp>
        <p:nvSpPr>
          <p:cNvPr id="4102" name="Title 4">
            <a:extLst>
              <a:ext uri="{FF2B5EF4-FFF2-40B4-BE49-F238E27FC236}">
                <a16:creationId xmlns:a16="http://schemas.microsoft.com/office/drawing/2014/main" xmlns="" id="{A121153D-512E-44D7-9423-0F52E3FFC312}"/>
              </a:ext>
            </a:extLst>
          </p:cNvPr>
          <p:cNvSpPr txBox="1">
            <a:spLocks noChangeArrowheads="1"/>
          </p:cNvSpPr>
          <p:nvPr/>
        </p:nvSpPr>
        <p:spPr bwMode="auto">
          <a:xfrm>
            <a:off x="0" y="3886200"/>
            <a:ext cx="9134475" cy="224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en-US" altLang="en-US" sz="4000" b="1">
                <a:latin typeface="Times New Roman" panose="02020603050405020304" pitchFamily="18" charset="0"/>
                <a:cs typeface="Times New Roman" panose="02020603050405020304" pitchFamily="18" charset="0"/>
              </a:rPr>
              <a:t>Academy of Wisdom and Enlightenment</a:t>
            </a:r>
          </a:p>
          <a:p>
            <a:pPr algn="ctr" eaLnBrk="1" hangingPunct="1">
              <a:spcBef>
                <a:spcPct val="0"/>
              </a:spcBef>
              <a:buFontTx/>
              <a:buNone/>
            </a:pPr>
            <a:r>
              <a:rPr lang="en-US" altLang="en-US" sz="4000" b="1">
                <a:latin typeface="Times New Roman" panose="02020603050405020304" pitchFamily="18" charset="0"/>
                <a:cs typeface="Times New Roman" panose="02020603050405020304" pitchFamily="18" charset="0"/>
              </a:rPr>
              <a:t>(AWE)</a:t>
            </a:r>
          </a:p>
          <a:p>
            <a:pPr algn="ctr" eaLnBrk="1" hangingPunct="1">
              <a:spcBef>
                <a:spcPct val="0"/>
              </a:spcBef>
              <a:buFontTx/>
              <a:buNone/>
            </a:pPr>
            <a:endParaRPr lang="en-CA" altLang="en-US" sz="4000" b="1">
              <a:latin typeface="Times New Roman" panose="02020603050405020304" pitchFamily="18"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a:extLst>
              <a:ext uri="{FF2B5EF4-FFF2-40B4-BE49-F238E27FC236}">
                <a16:creationId xmlns:a16="http://schemas.microsoft.com/office/drawing/2014/main" xmlns="" id="{AD274E04-66D8-4468-9996-1B06BD7E1B9E}"/>
              </a:ext>
            </a:extLst>
          </p:cNvPr>
          <p:cNvSpPr>
            <a:spLocks noGrp="1"/>
          </p:cNvSpPr>
          <p:nvPr>
            <p:ph idx="1"/>
          </p:nvPr>
        </p:nvSpPr>
        <p:spPr>
          <a:xfrm>
            <a:off x="0" y="1066800"/>
            <a:ext cx="9144000" cy="5791200"/>
          </a:xfrm>
        </p:spPr>
        <p:txBody>
          <a:bodyPr/>
          <a:lstStyle/>
          <a:p>
            <a:pPr marL="0" indent="0" eaLnBrk="1" hangingPunct="1">
              <a:buFont typeface="Arial" panose="020B0604020202020204" pitchFamily="34" charset="0"/>
              <a:buNone/>
            </a:pPr>
            <a:r>
              <a:rPr lang="en-CA" altLang="en-US" sz="4000" b="1">
                <a:solidFill>
                  <a:srgbClr val="0070C0"/>
                </a:solidFill>
                <a:ea typeface="ＭＳ Ｐゴシック" panose="020B0600070205080204" pitchFamily="34" charset="-128"/>
              </a:rPr>
              <a:t>   </a:t>
            </a:r>
            <a:endParaRPr lang="en-CA" altLang="en-US" sz="4200">
              <a:solidFill>
                <a:srgbClr val="0070C0"/>
              </a:solidFill>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17411" name="Slide Number Placeholder 2">
            <a:extLst>
              <a:ext uri="{FF2B5EF4-FFF2-40B4-BE49-F238E27FC236}">
                <a16:creationId xmlns:a16="http://schemas.microsoft.com/office/drawing/2014/main" xmlns="" id="{46FD7542-9469-4A10-AFB8-D72B51779DD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FA57F1CD-2B49-447A-8763-B92B6B2D8A2A}" type="slidenum">
              <a:rPr lang="en-CA" altLang="en-US" sz="1200" smtClean="0">
                <a:solidFill>
                  <a:srgbClr val="898989"/>
                </a:solidFill>
              </a:rPr>
              <a:pPr>
                <a:spcBef>
                  <a:spcPct val="0"/>
                </a:spcBef>
                <a:buFontTx/>
                <a:buNone/>
              </a:pPr>
              <a:t>10</a:t>
            </a:fld>
            <a:endParaRPr lang="en-CA" altLang="en-US" sz="1200">
              <a:solidFill>
                <a:srgbClr val="898989"/>
              </a:solidFill>
            </a:endParaRPr>
          </a:p>
        </p:txBody>
      </p:sp>
      <p:sp>
        <p:nvSpPr>
          <p:cNvPr id="8" name="Content Placeholder 2">
            <a:extLst>
              <a:ext uri="{FF2B5EF4-FFF2-40B4-BE49-F238E27FC236}">
                <a16:creationId xmlns:a16="http://schemas.microsoft.com/office/drawing/2014/main" xmlns="" id="{B8C05924-B31E-418C-BF37-AC2F5CF21CC6}"/>
              </a:ext>
            </a:extLst>
          </p:cNvPr>
          <p:cNvSpPr txBox="1">
            <a:spLocks/>
          </p:cNvSpPr>
          <p:nvPr/>
        </p:nvSpPr>
        <p:spPr bwMode="auto">
          <a:xfrm>
            <a:off x="0" y="1066800"/>
            <a:ext cx="9144000" cy="579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71500" indent="-57150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buNone/>
            </a:pPr>
            <a:r>
              <a:rPr lang="en-US" altLang="zh-CN" sz="4800" b="1" dirty="0">
                <a:latin typeface="SimSun" panose="02010600030101010101" pitchFamily="2" charset="-122"/>
                <a:ea typeface="SimSun" panose="02010600030101010101" pitchFamily="2" charset="-122"/>
              </a:rPr>
              <a:t>20</a:t>
            </a:r>
            <a:r>
              <a:rPr lang="en-CA" altLang="en-US" sz="4800" b="1" dirty="0">
                <a:latin typeface="SimSun" panose="02010600030101010101" pitchFamily="2" charset="-122"/>
                <a:ea typeface="SimSun" panose="02010600030101010101" pitchFamily="2" charset="-122"/>
              </a:rPr>
              <a:t>.</a:t>
            </a:r>
            <a:r>
              <a:rPr lang="zh-CN" altLang="en-US" sz="4800" b="1" dirty="0">
                <a:latin typeface="SimSun" panose="02010600030101010101" pitchFamily="2" charset="-122"/>
                <a:ea typeface="SimSun" panose="02010600030101010101" pitchFamily="2" charset="-122"/>
              </a:rPr>
              <a:t>红鲱鱼</a:t>
            </a:r>
            <a:r>
              <a:rPr lang="en-US" altLang="zh-CN" sz="4800" b="1" dirty="0">
                <a:latin typeface="SimSun" panose="02010600030101010101" pitchFamily="2" charset="-122"/>
                <a:ea typeface="SimSun" panose="02010600030101010101" pitchFamily="2" charset="-122"/>
              </a:rPr>
              <a:t>/</a:t>
            </a:r>
            <a:r>
              <a:rPr lang="ja-JP" altLang="en-US" sz="4800" b="1" dirty="0">
                <a:latin typeface="SimSun" panose="02010600030101010101" pitchFamily="2" charset="-122"/>
                <a:ea typeface="SimSun" panose="02010600030101010101" pitchFamily="2" charset="-122"/>
              </a:rPr>
              <a:t>转移话题谬论：我们</a:t>
            </a:r>
            <a:r>
              <a:rPr lang="zh-CN" altLang="en-US" sz="4800" b="1" dirty="0">
                <a:latin typeface="SimSun" panose="02010600030101010101" pitchFamily="2" charset="-122"/>
                <a:ea typeface="SimSun" panose="02010600030101010101" pitchFamily="2" charset="-122"/>
              </a:rPr>
              <a:t>改变</a:t>
            </a:r>
            <a:r>
              <a:rPr lang="ja-JP" altLang="en-US" sz="4800" b="1" dirty="0">
                <a:latin typeface="SimSun" panose="02010600030101010101" pitchFamily="2" charset="-122"/>
                <a:ea typeface="SimSun" panose="02010600030101010101" pitchFamily="2" charset="-122"/>
              </a:rPr>
              <a:t>话题</a:t>
            </a:r>
            <a:r>
              <a:rPr lang="zh-CN" altLang="en-US" sz="4800" b="1" dirty="0">
                <a:latin typeface="SimSun" panose="02010600030101010101" pitchFamily="2" charset="-122"/>
                <a:ea typeface="SimSun" panose="02010600030101010101" pitchFamily="2" charset="-122"/>
              </a:rPr>
              <a:t>（论题），</a:t>
            </a:r>
            <a:r>
              <a:rPr lang="ja-JP" altLang="en-US" sz="4800" b="1" dirty="0">
                <a:latin typeface="SimSun" panose="02010600030101010101" pitchFamily="2" charset="-122"/>
                <a:ea typeface="SimSun" panose="02010600030101010101" pitchFamily="2" charset="-122"/>
              </a:rPr>
              <a:t>或者给出一个毫不相关的回应</a:t>
            </a:r>
            <a:r>
              <a:rPr lang="zh-CN" altLang="en-US" sz="4800" b="1" dirty="0">
                <a:latin typeface="SimSun" panose="02010600030101010101" pitchFamily="2" charset="-122"/>
                <a:ea typeface="SimSun" panose="02010600030101010101" pitchFamily="2" charset="-122"/>
              </a:rPr>
              <a:t>来使人分心</a:t>
            </a:r>
            <a:r>
              <a:rPr lang="ja-JP" altLang="en-US" sz="4800" b="1" dirty="0">
                <a:latin typeface="SimSun" panose="02010600030101010101" pitchFamily="2" charset="-122"/>
                <a:ea typeface="SimSun" panose="02010600030101010101" pitchFamily="2" charset="-122"/>
              </a:rPr>
              <a:t>。</a:t>
            </a:r>
            <a:endParaRPr lang="en-CA" sz="4800" b="1" dirty="0"/>
          </a:p>
          <a:p>
            <a:pPr indent="-3175">
              <a:buNone/>
            </a:pPr>
            <a:r>
              <a:rPr lang="en-CA" sz="4800" dirty="0">
                <a:solidFill>
                  <a:srgbClr val="0070C0"/>
                </a:solidFill>
                <a:latin typeface="Times New Roman" panose="02020603050405020304" pitchFamily="18" charset="0"/>
                <a:cs typeface="Times New Roman" panose="02020603050405020304" pitchFamily="18" charset="0"/>
              </a:rPr>
              <a:t>Red Herring </a:t>
            </a:r>
            <a:r>
              <a:rPr lang="en-US" sz="4800" dirty="0">
                <a:solidFill>
                  <a:srgbClr val="0070C0"/>
                </a:solidFill>
                <a:latin typeface="Times New Roman" panose="02020603050405020304" pitchFamily="18" charset="0"/>
                <a:cs typeface="Times New Roman" panose="02020603050405020304" pitchFamily="18" charset="0"/>
              </a:rPr>
              <a:t>fallacy</a:t>
            </a:r>
            <a:r>
              <a:rPr lang="en-US" sz="4800" dirty="0"/>
              <a:t> </a:t>
            </a:r>
            <a:r>
              <a:rPr lang="en-CA" sz="4800" dirty="0">
                <a:solidFill>
                  <a:srgbClr val="0070C0"/>
                </a:solidFill>
                <a:latin typeface="Times New Roman" panose="02020603050405020304" pitchFamily="18" charset="0"/>
                <a:cs typeface="Times New Roman" panose="02020603050405020304" pitchFamily="18" charset="0"/>
              </a:rPr>
              <a:t>: We change the subject or give an irrelevant response to distract</a:t>
            </a:r>
            <a:r>
              <a:rPr lang="en-US" sz="4800" dirty="0">
                <a:solidFill>
                  <a:srgbClr val="0070C0"/>
                </a:solidFill>
                <a:latin typeface="Times New Roman" panose="02020603050405020304" pitchFamily="18" charset="0"/>
                <a:cs typeface="Times New Roman" panose="02020603050405020304" pitchFamily="18" charset="0"/>
              </a:rPr>
              <a:t>.</a:t>
            </a:r>
            <a:endParaRPr lang="en-CA" altLang="en-US" sz="4800" dirty="0">
              <a:solidFill>
                <a:srgbClr val="0070C0"/>
              </a:solidFill>
              <a:latin typeface="Times New Roman" panose="02020603050405020304" pitchFamily="18" charset="0"/>
              <a:cs typeface="Times New Roman" panose="02020603050405020304" pitchFamily="18" charset="0"/>
            </a:endParaRPr>
          </a:p>
          <a:p>
            <a:pPr>
              <a:buNone/>
            </a:pPr>
            <a:r>
              <a:rPr lang="en-CA" altLang="en-US" sz="1600" u="sng" dirty="0">
                <a:solidFill>
                  <a:srgbClr val="0070C0"/>
                </a:solidFill>
              </a:rPr>
              <a:t>http://lucidphilosophy.com/20-red-herring/, https://zh.wikipedia.org/wiki/</a:t>
            </a:r>
            <a:r>
              <a:rPr lang="zh-CN" altLang="en-US" sz="1600" u="sng" dirty="0">
                <a:solidFill>
                  <a:srgbClr val="0070C0"/>
                </a:solidFill>
              </a:rPr>
              <a:t>紅鯡魚</a:t>
            </a:r>
            <a:endParaRPr lang="en-CA" altLang="en-US" sz="1600" dirty="0">
              <a:solidFill>
                <a:srgbClr val="0070C0"/>
              </a:solidFill>
              <a:latin typeface="Times New Roman" panose="02020603050405020304" pitchFamily="18" charset="0"/>
              <a:cs typeface="Times New Roman" panose="02020603050405020304" pitchFamily="18" charset="0"/>
            </a:endParaRPr>
          </a:p>
        </p:txBody>
      </p:sp>
      <p:sp>
        <p:nvSpPr>
          <p:cNvPr id="6" name="TextBox 2">
            <a:extLst>
              <a:ext uri="{FF2B5EF4-FFF2-40B4-BE49-F238E27FC236}">
                <a16:creationId xmlns:a16="http://schemas.microsoft.com/office/drawing/2014/main" xmlns="" id="{0D238D96-9479-4A11-84C3-0F1E60C0E153}"/>
              </a:ext>
            </a:extLst>
          </p:cNvPr>
          <p:cNvSpPr txBox="1">
            <a:spLocks noChangeArrowheads="1"/>
          </p:cNvSpPr>
          <p:nvPr/>
        </p:nvSpPr>
        <p:spPr bwMode="auto">
          <a:xfrm>
            <a:off x="0" y="136525"/>
            <a:ext cx="9144000"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None/>
            </a:pPr>
            <a:r>
              <a:rPr lang="zh-CN" altLang="en-US" sz="4500" b="1" dirty="0">
                <a:latin typeface="SimSun" panose="02010600030101010101" pitchFamily="2" charset="-122"/>
                <a:ea typeface="SimSun" panose="02010600030101010101" pitchFamily="2" charset="-122"/>
              </a:rPr>
              <a:t>红鲱鱼</a:t>
            </a:r>
            <a:r>
              <a:rPr lang="en-US" altLang="zh-CN" sz="4500" b="1" dirty="0">
                <a:latin typeface="SimSun" panose="02010600030101010101" pitchFamily="2" charset="-122"/>
                <a:ea typeface="SimSun" panose="02010600030101010101" pitchFamily="2" charset="-122"/>
              </a:rPr>
              <a:t>/</a:t>
            </a:r>
            <a:r>
              <a:rPr lang="ja-JP" altLang="en-US" sz="4500" b="1" dirty="0">
                <a:latin typeface="SimSun" panose="02010600030101010101" pitchFamily="2" charset="-122"/>
                <a:ea typeface="SimSun" panose="02010600030101010101" pitchFamily="2" charset="-122"/>
              </a:rPr>
              <a:t>转移话题谬论 </a:t>
            </a:r>
            <a:r>
              <a:rPr lang="en-CA" sz="2900" b="1" dirty="0">
                <a:latin typeface="Times New Roman" panose="02020603050405020304" pitchFamily="18" charset="0"/>
                <a:cs typeface="Times New Roman" panose="02020603050405020304" pitchFamily="18" charset="0"/>
              </a:rPr>
              <a:t>Red Herring fallacy </a:t>
            </a:r>
            <a:endParaRPr lang="en-CA" altLang="en-US" sz="2900" b="1"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anim calcmode="lin" valueType="num">
                                      <p:cBhvr additive="base">
                                        <p:cTn id="11"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8">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anim calcmode="lin" valueType="num">
                                      <p:cBhvr additive="base">
                                        <p:cTn id="15"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a:extLst>
              <a:ext uri="{FF2B5EF4-FFF2-40B4-BE49-F238E27FC236}">
                <a16:creationId xmlns:a16="http://schemas.microsoft.com/office/drawing/2014/main" xmlns="" id="{AD274E04-66D8-4468-9996-1B06BD7E1B9E}"/>
              </a:ext>
            </a:extLst>
          </p:cNvPr>
          <p:cNvSpPr>
            <a:spLocks noGrp="1"/>
          </p:cNvSpPr>
          <p:nvPr>
            <p:ph idx="1"/>
          </p:nvPr>
        </p:nvSpPr>
        <p:spPr>
          <a:xfrm>
            <a:off x="0" y="1066800"/>
            <a:ext cx="9144000" cy="5791200"/>
          </a:xfrm>
        </p:spPr>
        <p:txBody>
          <a:bodyPr/>
          <a:lstStyle/>
          <a:p>
            <a:pPr marL="0" indent="0" eaLnBrk="1" hangingPunct="1">
              <a:buFont typeface="Arial" panose="020B0604020202020204" pitchFamily="34" charset="0"/>
              <a:buNone/>
            </a:pPr>
            <a:r>
              <a:rPr lang="en-CA" altLang="en-US" sz="4000" b="1">
                <a:solidFill>
                  <a:srgbClr val="0070C0"/>
                </a:solidFill>
                <a:ea typeface="ＭＳ Ｐゴシック" panose="020B0600070205080204" pitchFamily="34" charset="-128"/>
              </a:rPr>
              <a:t>   </a:t>
            </a:r>
            <a:endParaRPr lang="en-CA" altLang="en-US" sz="4200">
              <a:solidFill>
                <a:srgbClr val="0070C0"/>
              </a:solidFill>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17411" name="Slide Number Placeholder 2">
            <a:extLst>
              <a:ext uri="{FF2B5EF4-FFF2-40B4-BE49-F238E27FC236}">
                <a16:creationId xmlns:a16="http://schemas.microsoft.com/office/drawing/2014/main" xmlns="" id="{46FD7542-9469-4A10-AFB8-D72B51779DD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FA57F1CD-2B49-447A-8763-B92B6B2D8A2A}" type="slidenum">
              <a:rPr lang="en-CA" altLang="en-US" sz="1200" smtClean="0">
                <a:solidFill>
                  <a:srgbClr val="898989"/>
                </a:solidFill>
              </a:rPr>
              <a:pPr>
                <a:spcBef>
                  <a:spcPct val="0"/>
                </a:spcBef>
                <a:buFontTx/>
                <a:buNone/>
              </a:pPr>
              <a:t>11</a:t>
            </a:fld>
            <a:endParaRPr lang="en-CA" altLang="en-US" sz="1200">
              <a:solidFill>
                <a:srgbClr val="898989"/>
              </a:solidFill>
            </a:endParaRPr>
          </a:p>
        </p:txBody>
      </p:sp>
      <p:sp>
        <p:nvSpPr>
          <p:cNvPr id="8" name="Content Placeholder 2">
            <a:extLst>
              <a:ext uri="{FF2B5EF4-FFF2-40B4-BE49-F238E27FC236}">
                <a16:creationId xmlns:a16="http://schemas.microsoft.com/office/drawing/2014/main" xmlns="" id="{B8C05924-B31E-418C-BF37-AC2F5CF21CC6}"/>
              </a:ext>
            </a:extLst>
          </p:cNvPr>
          <p:cNvSpPr txBox="1">
            <a:spLocks/>
          </p:cNvSpPr>
          <p:nvPr/>
        </p:nvSpPr>
        <p:spPr bwMode="auto">
          <a:xfrm>
            <a:off x="0" y="1066800"/>
            <a:ext cx="9144000" cy="579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71500" indent="-57150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marL="0" indent="0">
              <a:buNone/>
            </a:pPr>
            <a:r>
              <a:rPr lang="zh-CN" altLang="en-US" sz="4000" b="1" dirty="0">
                <a:latin typeface="SimSun" panose="02010600030101010101" pitchFamily="2" charset="-122"/>
                <a:ea typeface="SimSun" panose="02010600030101010101" pitchFamily="2" charset="-122"/>
              </a:rPr>
              <a:t>这个</a:t>
            </a:r>
            <a:r>
              <a:rPr lang="ja-JP" altLang="en-US" sz="4000" b="1" dirty="0">
                <a:latin typeface="SimSun" panose="02010600030101010101" pitchFamily="2" charset="-122"/>
                <a:ea typeface="SimSun" panose="02010600030101010101" pitchFamily="2" charset="-122"/>
              </a:rPr>
              <a:t>谬论</a:t>
            </a:r>
            <a:r>
              <a:rPr lang="zh-CN" altLang="en-US" sz="4000" b="1" dirty="0">
                <a:latin typeface="SimSun" panose="02010600030101010101" pitchFamily="2" charset="-122"/>
                <a:ea typeface="SimSun" panose="02010600030101010101" pitchFamily="2" charset="-122"/>
              </a:rPr>
              <a:t>源于一个在地上拖拽臭鱼（即红鲱鱼）以分散狗对狐狸的注意力的做法。有着最好鼻子和训练的狗会避开红鲱鱼的气味，继续追赶狐狸。而比较差一些的狗会追捕臭鲱鱼而不是狐狸。</a:t>
            </a:r>
            <a:r>
              <a:rPr lang="en-CA" altLang="zh-CN" sz="4000" dirty="0">
                <a:solidFill>
                  <a:srgbClr val="0070C0"/>
                </a:solidFill>
                <a:latin typeface="Times New Roman" panose="02020603050405020304" pitchFamily="18" charset="0"/>
                <a:cs typeface="Times New Roman" panose="02020603050405020304" pitchFamily="18" charset="0"/>
              </a:rPr>
              <a:t>   </a:t>
            </a:r>
            <a:r>
              <a:rPr lang="en-US" sz="2800" dirty="0">
                <a:solidFill>
                  <a:srgbClr val="0070C0"/>
                </a:solidFill>
                <a:latin typeface="Times New Roman" panose="02020603050405020304" pitchFamily="18" charset="0"/>
                <a:cs typeface="Times New Roman" panose="02020603050405020304" pitchFamily="18" charset="0"/>
              </a:rPr>
              <a:t>The red herring fallacy is derived from the practice of dragging smelly fish (i.e. red herring) along the ground to distract dogs in pursuit of a fox. The dogs with the best noses and training would avoid the red herring scent and continue pursuing the fox. The inferior dogs would pursue the smelly herring instead of the fox.</a:t>
            </a:r>
          </a:p>
          <a:p>
            <a:pPr indent="-3175">
              <a:buNone/>
            </a:pPr>
            <a:endParaRPr lang="en-CA" altLang="en-US" sz="2400" dirty="0">
              <a:solidFill>
                <a:srgbClr val="0070C0"/>
              </a:solidFill>
              <a:latin typeface="Times New Roman" panose="02020603050405020304" pitchFamily="18" charset="0"/>
              <a:cs typeface="Times New Roman" panose="02020603050405020304" pitchFamily="18" charset="0"/>
            </a:endParaRPr>
          </a:p>
        </p:txBody>
      </p:sp>
      <p:sp>
        <p:nvSpPr>
          <p:cNvPr id="9" name="TextBox 2">
            <a:extLst>
              <a:ext uri="{FF2B5EF4-FFF2-40B4-BE49-F238E27FC236}">
                <a16:creationId xmlns:a16="http://schemas.microsoft.com/office/drawing/2014/main" xmlns="" id="{8C2BE7B4-0929-4543-B5FA-0AB3542F9497}"/>
              </a:ext>
            </a:extLst>
          </p:cNvPr>
          <p:cNvSpPr txBox="1">
            <a:spLocks noChangeArrowheads="1"/>
          </p:cNvSpPr>
          <p:nvPr/>
        </p:nvSpPr>
        <p:spPr bwMode="auto">
          <a:xfrm>
            <a:off x="0" y="136525"/>
            <a:ext cx="9144000"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None/>
            </a:pPr>
            <a:r>
              <a:rPr lang="zh-CN" altLang="en-US" sz="4500" b="1" dirty="0">
                <a:latin typeface="SimSun" panose="02010600030101010101" pitchFamily="2" charset="-122"/>
                <a:ea typeface="SimSun" panose="02010600030101010101" pitchFamily="2" charset="-122"/>
              </a:rPr>
              <a:t>红鲱鱼</a:t>
            </a:r>
            <a:r>
              <a:rPr lang="en-US" altLang="zh-CN" sz="4500" b="1" dirty="0">
                <a:latin typeface="SimSun" panose="02010600030101010101" pitchFamily="2" charset="-122"/>
                <a:ea typeface="SimSun" panose="02010600030101010101" pitchFamily="2" charset="-122"/>
              </a:rPr>
              <a:t>/</a:t>
            </a:r>
            <a:r>
              <a:rPr lang="ja-JP" altLang="en-US" sz="4500" b="1" dirty="0">
                <a:latin typeface="SimSun" panose="02010600030101010101" pitchFamily="2" charset="-122"/>
                <a:ea typeface="SimSun" panose="02010600030101010101" pitchFamily="2" charset="-122"/>
              </a:rPr>
              <a:t>转移话题谬论 </a:t>
            </a:r>
            <a:r>
              <a:rPr lang="en-CA" sz="2900" b="1" dirty="0">
                <a:latin typeface="Times New Roman" panose="02020603050405020304" pitchFamily="18" charset="0"/>
                <a:cs typeface="Times New Roman" panose="02020603050405020304" pitchFamily="18" charset="0"/>
              </a:rPr>
              <a:t>Red Herring fallacy </a:t>
            </a:r>
            <a:endParaRPr lang="en-CA" altLang="en-US" sz="29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726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a:extLst>
              <a:ext uri="{FF2B5EF4-FFF2-40B4-BE49-F238E27FC236}">
                <a16:creationId xmlns:a16="http://schemas.microsoft.com/office/drawing/2014/main" xmlns="" id="{AD274E04-66D8-4468-9996-1B06BD7E1B9E}"/>
              </a:ext>
            </a:extLst>
          </p:cNvPr>
          <p:cNvSpPr>
            <a:spLocks noGrp="1"/>
          </p:cNvSpPr>
          <p:nvPr>
            <p:ph idx="1"/>
          </p:nvPr>
        </p:nvSpPr>
        <p:spPr>
          <a:xfrm>
            <a:off x="0" y="1066800"/>
            <a:ext cx="9144000" cy="5791200"/>
          </a:xfrm>
        </p:spPr>
        <p:txBody>
          <a:bodyPr/>
          <a:lstStyle/>
          <a:p>
            <a:pPr marL="0" indent="0" eaLnBrk="1" hangingPunct="1">
              <a:buFont typeface="Arial" panose="020B0604020202020204" pitchFamily="34" charset="0"/>
              <a:buNone/>
            </a:pPr>
            <a:r>
              <a:rPr lang="en-CA" altLang="en-US" sz="4000" b="1">
                <a:solidFill>
                  <a:srgbClr val="0070C0"/>
                </a:solidFill>
                <a:ea typeface="ＭＳ Ｐゴシック" panose="020B0600070205080204" pitchFamily="34" charset="-128"/>
              </a:rPr>
              <a:t>   </a:t>
            </a:r>
            <a:endParaRPr lang="en-CA" altLang="en-US" sz="4200">
              <a:solidFill>
                <a:srgbClr val="0070C0"/>
              </a:solidFill>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17411" name="Slide Number Placeholder 2">
            <a:extLst>
              <a:ext uri="{FF2B5EF4-FFF2-40B4-BE49-F238E27FC236}">
                <a16:creationId xmlns:a16="http://schemas.microsoft.com/office/drawing/2014/main" xmlns="" id="{46FD7542-9469-4A10-AFB8-D72B51779DD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FA57F1CD-2B49-447A-8763-B92B6B2D8A2A}" type="slidenum">
              <a:rPr lang="en-CA" altLang="en-US" sz="1200" smtClean="0">
                <a:solidFill>
                  <a:srgbClr val="898989"/>
                </a:solidFill>
              </a:rPr>
              <a:pPr>
                <a:spcBef>
                  <a:spcPct val="0"/>
                </a:spcBef>
                <a:buFontTx/>
                <a:buNone/>
              </a:pPr>
              <a:t>12</a:t>
            </a:fld>
            <a:endParaRPr lang="en-CA" altLang="en-US" sz="1200">
              <a:solidFill>
                <a:srgbClr val="898989"/>
              </a:solidFill>
            </a:endParaRPr>
          </a:p>
        </p:txBody>
      </p:sp>
      <p:sp>
        <p:nvSpPr>
          <p:cNvPr id="8" name="Content Placeholder 2">
            <a:extLst>
              <a:ext uri="{FF2B5EF4-FFF2-40B4-BE49-F238E27FC236}">
                <a16:creationId xmlns:a16="http://schemas.microsoft.com/office/drawing/2014/main" xmlns="" id="{B8C05924-B31E-418C-BF37-AC2F5CF21CC6}"/>
              </a:ext>
            </a:extLst>
          </p:cNvPr>
          <p:cNvSpPr txBox="1">
            <a:spLocks/>
          </p:cNvSpPr>
          <p:nvPr/>
        </p:nvSpPr>
        <p:spPr bwMode="auto">
          <a:xfrm>
            <a:off x="-52388" y="1066800"/>
            <a:ext cx="9296400" cy="579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71500" indent="-57150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marL="400050" indent="-400050">
              <a:spcBef>
                <a:spcPts val="0"/>
              </a:spcBef>
            </a:pPr>
            <a:r>
              <a:rPr lang="zh-CN" altLang="en-US" b="1" dirty="0">
                <a:latin typeface="SimSun" panose="02010600030101010101" pitchFamily="2" charset="-122"/>
                <a:ea typeface="SimSun" panose="02010600030101010101" pitchFamily="2" charset="-122"/>
              </a:rPr>
              <a:t>这个故事很形象地说明了红鲱鱼谬论是什么意思。我们有时就像那些被欺骗的狗，被有趣但不相关的想法引入歧途。</a:t>
            </a:r>
            <a:r>
              <a:rPr lang="en-US" sz="2400" dirty="0">
                <a:solidFill>
                  <a:srgbClr val="0070C0"/>
                </a:solidFill>
                <a:latin typeface="Times New Roman" panose="02020603050405020304" pitchFamily="18" charset="0"/>
                <a:cs typeface="Times New Roman" panose="02020603050405020304" pitchFamily="18" charset="0"/>
              </a:rPr>
              <a:t>This story is a nice way to visualize what happens in the red herring fallacy. We are sometimes like those deceived dogs, being led astray by interesting, but irrelevant, ideas.</a:t>
            </a:r>
            <a:endParaRPr lang="zh-CN" altLang="en-US" sz="2400" b="1" dirty="0">
              <a:latin typeface="SimSun" panose="02010600030101010101" pitchFamily="2" charset="-122"/>
              <a:ea typeface="SimSun" panose="02010600030101010101" pitchFamily="2" charset="-122"/>
            </a:endParaRPr>
          </a:p>
          <a:p>
            <a:pPr marL="400050" indent="-400050">
              <a:spcBef>
                <a:spcPts val="0"/>
              </a:spcBef>
            </a:pPr>
            <a:r>
              <a:rPr lang="zh-CN" altLang="en-US" b="1" dirty="0">
                <a:latin typeface="SimSun" panose="02010600030101010101" pitchFamily="2" charset="-122"/>
                <a:ea typeface="SimSun" panose="02010600030101010101" pitchFamily="2" charset="-122"/>
              </a:rPr>
              <a:t>你可能注意到红鲱鱼谬论和稻草人谬论非常相似。这是因为，当我们通过歪曲事实（草人）或通过改变主题（红鲱鱼）来回避最初的论点时，两种谬误都会出现。</a:t>
            </a:r>
            <a:r>
              <a:rPr lang="en-US" sz="2400" dirty="0">
                <a:solidFill>
                  <a:srgbClr val="0070C0"/>
                </a:solidFill>
                <a:latin typeface="Times New Roman" panose="02020603050405020304" pitchFamily="18" charset="0"/>
                <a:cs typeface="Times New Roman" panose="02020603050405020304" pitchFamily="18" charset="0"/>
              </a:rPr>
              <a:t>You may have noticed the red herring is very similar to the straw man fallacy. This is because both fallacies arise when we avoid the original argument either through misrepresentation (i.e. straw man) or by changing the subject (i.e. red herring).</a:t>
            </a:r>
          </a:p>
          <a:p>
            <a:pPr indent="-3175">
              <a:buNone/>
            </a:pPr>
            <a:endParaRPr lang="en-US" sz="2400" dirty="0">
              <a:solidFill>
                <a:srgbClr val="0070C0"/>
              </a:solidFill>
              <a:latin typeface="Times New Roman" panose="02020603050405020304" pitchFamily="18" charset="0"/>
              <a:cs typeface="Times New Roman" panose="02020603050405020304" pitchFamily="18" charset="0"/>
            </a:endParaRPr>
          </a:p>
          <a:p>
            <a:pPr indent="-3175">
              <a:buNone/>
            </a:pPr>
            <a:endParaRPr lang="en-CA" altLang="en-US" sz="2400" dirty="0">
              <a:solidFill>
                <a:srgbClr val="0070C0"/>
              </a:solidFill>
              <a:latin typeface="Times New Roman" panose="02020603050405020304" pitchFamily="18" charset="0"/>
              <a:cs typeface="Times New Roman" panose="02020603050405020304" pitchFamily="18" charset="0"/>
            </a:endParaRPr>
          </a:p>
        </p:txBody>
      </p:sp>
      <p:sp>
        <p:nvSpPr>
          <p:cNvPr id="6" name="TextBox 2">
            <a:extLst>
              <a:ext uri="{FF2B5EF4-FFF2-40B4-BE49-F238E27FC236}">
                <a16:creationId xmlns:a16="http://schemas.microsoft.com/office/drawing/2014/main" xmlns="" id="{D0428963-2CF6-4B7C-AE13-AFCA91520535}"/>
              </a:ext>
            </a:extLst>
          </p:cNvPr>
          <p:cNvSpPr txBox="1">
            <a:spLocks noChangeArrowheads="1"/>
          </p:cNvSpPr>
          <p:nvPr/>
        </p:nvSpPr>
        <p:spPr bwMode="auto">
          <a:xfrm>
            <a:off x="0" y="136525"/>
            <a:ext cx="9144000"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None/>
            </a:pPr>
            <a:r>
              <a:rPr lang="zh-CN" altLang="en-US" sz="4500" b="1" dirty="0">
                <a:latin typeface="SimSun" panose="02010600030101010101" pitchFamily="2" charset="-122"/>
                <a:ea typeface="SimSun" panose="02010600030101010101" pitchFamily="2" charset="-122"/>
              </a:rPr>
              <a:t>红鲱鱼</a:t>
            </a:r>
            <a:r>
              <a:rPr lang="en-US" altLang="zh-CN" sz="4500" b="1" dirty="0">
                <a:latin typeface="SimSun" panose="02010600030101010101" pitchFamily="2" charset="-122"/>
                <a:ea typeface="SimSun" panose="02010600030101010101" pitchFamily="2" charset="-122"/>
              </a:rPr>
              <a:t>/</a:t>
            </a:r>
            <a:r>
              <a:rPr lang="ja-JP" altLang="en-US" sz="4500" b="1" dirty="0">
                <a:latin typeface="SimSun" panose="02010600030101010101" pitchFamily="2" charset="-122"/>
                <a:ea typeface="SimSun" panose="02010600030101010101" pitchFamily="2" charset="-122"/>
              </a:rPr>
              <a:t>转移话题谬论 </a:t>
            </a:r>
            <a:r>
              <a:rPr lang="en-CA" sz="2900" b="1" dirty="0">
                <a:latin typeface="Times New Roman" panose="02020603050405020304" pitchFamily="18" charset="0"/>
                <a:cs typeface="Times New Roman" panose="02020603050405020304" pitchFamily="18" charset="0"/>
              </a:rPr>
              <a:t>Red Herring fallacy </a:t>
            </a:r>
            <a:endParaRPr lang="en-CA" altLang="en-US" sz="29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202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 calcmode="lin" valueType="num">
                                      <p:cBhvr additive="base">
                                        <p:cTn id="13"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a:extLst>
              <a:ext uri="{FF2B5EF4-FFF2-40B4-BE49-F238E27FC236}">
                <a16:creationId xmlns:a16="http://schemas.microsoft.com/office/drawing/2014/main" xmlns="" id="{731367E0-4AF5-46A3-BDAC-FE540D102FBB}"/>
              </a:ext>
            </a:extLst>
          </p:cNvPr>
          <p:cNvSpPr>
            <a:spLocks noGrp="1"/>
          </p:cNvSpPr>
          <p:nvPr>
            <p:ph idx="1"/>
          </p:nvPr>
        </p:nvSpPr>
        <p:spPr>
          <a:xfrm>
            <a:off x="0" y="1066800"/>
            <a:ext cx="9144000" cy="5791200"/>
          </a:xfrm>
        </p:spPr>
        <p:txBody>
          <a:bodyPr/>
          <a:lstStyle/>
          <a:p>
            <a:pPr marL="0" indent="0" eaLnBrk="1" hangingPunct="1">
              <a:buFont typeface="Arial" panose="020B0604020202020204" pitchFamily="34" charset="0"/>
              <a:buNone/>
            </a:pPr>
            <a:r>
              <a:rPr lang="en-CA" altLang="en-US" sz="4000" b="1" dirty="0">
                <a:solidFill>
                  <a:srgbClr val="0070C0"/>
                </a:solidFill>
                <a:ea typeface="ＭＳ Ｐゴシック" panose="020B0600070205080204" pitchFamily="34" charset="-128"/>
              </a:rPr>
              <a:t>   </a:t>
            </a:r>
            <a:endParaRPr lang="en-CA" altLang="en-US" sz="4200" dirty="0">
              <a:solidFill>
                <a:srgbClr val="0070C0"/>
              </a:solidFill>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29699" name="Slide Number Placeholder 2">
            <a:extLst>
              <a:ext uri="{FF2B5EF4-FFF2-40B4-BE49-F238E27FC236}">
                <a16:creationId xmlns:a16="http://schemas.microsoft.com/office/drawing/2014/main" xmlns="" id="{EC1E000E-926A-4C61-B0E9-255E69E14DE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C3285553-B2BA-4CA8-B292-0F5A8CE39761}" type="slidenum">
              <a:rPr lang="en-CA" altLang="en-US" sz="1200" smtClean="0">
                <a:solidFill>
                  <a:srgbClr val="898989"/>
                </a:solidFill>
              </a:rPr>
              <a:pPr>
                <a:spcBef>
                  <a:spcPct val="0"/>
                </a:spcBef>
                <a:buFontTx/>
                <a:buNone/>
              </a:pPr>
              <a:t>13</a:t>
            </a:fld>
            <a:endParaRPr lang="en-CA" altLang="en-US" sz="1200">
              <a:solidFill>
                <a:srgbClr val="898989"/>
              </a:solidFill>
            </a:endParaRPr>
          </a:p>
        </p:txBody>
      </p:sp>
      <p:sp>
        <p:nvSpPr>
          <p:cNvPr id="15365" name="Content Placeholder 2">
            <a:extLst>
              <a:ext uri="{FF2B5EF4-FFF2-40B4-BE49-F238E27FC236}">
                <a16:creationId xmlns:a16="http://schemas.microsoft.com/office/drawing/2014/main" xmlns="" id="{ADA64FF0-326A-4B18-8E73-60D7A2E7AB85}"/>
              </a:ext>
            </a:extLst>
          </p:cNvPr>
          <p:cNvSpPr txBox="1">
            <a:spLocks/>
          </p:cNvSpPr>
          <p:nvPr/>
        </p:nvSpPr>
        <p:spPr bwMode="auto">
          <a:xfrm>
            <a:off x="0" y="1066800"/>
            <a:ext cx="9144000" cy="579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buNone/>
            </a:pPr>
            <a:r>
              <a:rPr lang="en-US" altLang="zh-CN" sz="3600" b="1" dirty="0">
                <a:latin typeface="SimSun" panose="02010600030101010101" pitchFamily="2" charset="-122"/>
                <a:ea typeface="SimSun" panose="02010600030101010101" pitchFamily="2" charset="-122"/>
              </a:rPr>
              <a:t>1</a:t>
            </a:r>
            <a:r>
              <a:rPr lang="en-CA" altLang="zh-CN" sz="3600" b="1" dirty="0">
                <a:latin typeface="SimSun" panose="02010600030101010101" pitchFamily="2" charset="-122"/>
                <a:ea typeface="SimSun" panose="02010600030101010101" pitchFamily="2" charset="-122"/>
              </a:rPr>
              <a:t>)</a:t>
            </a:r>
            <a:r>
              <a:rPr lang="zh-CN" altLang="en-US" sz="4000" b="1" dirty="0">
                <a:latin typeface="SimSun" panose="02010600030101010101" pitchFamily="2" charset="-122"/>
                <a:ea typeface="SimSun" panose="02010600030101010101" pitchFamily="2" charset="-122"/>
              </a:rPr>
              <a:t>甲</a:t>
            </a:r>
            <a:r>
              <a:rPr lang="en-CA" altLang="zh-CN" sz="4000" b="1" dirty="0">
                <a:latin typeface="SimSun" panose="02010600030101010101" pitchFamily="2" charset="-122"/>
                <a:ea typeface="SimSun" panose="02010600030101010101" pitchFamily="2" charset="-122"/>
              </a:rPr>
              <a:t>:</a:t>
            </a:r>
            <a:r>
              <a:rPr lang="ja-JP" altLang="en-US" sz="4000" b="1" dirty="0">
                <a:latin typeface="SimSun" panose="02010600030101010101" pitchFamily="2" charset="-122"/>
                <a:ea typeface="SimSun" panose="02010600030101010101" pitchFamily="2" charset="-122"/>
              </a:rPr>
              <a:t>你真的不应该收他们</a:t>
            </a:r>
            <a:r>
              <a:rPr lang="en-CA" sz="4000" b="1" dirty="0">
                <a:latin typeface="SimSun" panose="02010600030101010101" pitchFamily="2" charset="-122"/>
                <a:ea typeface="SimSun" panose="02010600030101010101" pitchFamily="2" charset="-122"/>
              </a:rPr>
              <a:t>30%</a:t>
            </a:r>
            <a:r>
              <a:rPr lang="ja-JP" altLang="en-US" sz="4000" b="1" dirty="0">
                <a:latin typeface="SimSun" panose="02010600030101010101" pitchFamily="2" charset="-122"/>
                <a:ea typeface="SimSun" panose="02010600030101010101" pitchFamily="2" charset="-122"/>
              </a:rPr>
              <a:t>的贷款利息，这是</a:t>
            </a:r>
            <a:r>
              <a:rPr lang="ja-JP" altLang="en-US" sz="4000" b="1" dirty="0">
                <a:solidFill>
                  <a:srgbClr val="FF0000"/>
                </a:solidFill>
                <a:latin typeface="SimSun" panose="02010600030101010101" pitchFamily="2" charset="-122"/>
                <a:ea typeface="SimSun" panose="02010600030101010101" pitchFamily="2" charset="-122"/>
              </a:rPr>
              <a:t>不道德的</a:t>
            </a:r>
            <a:r>
              <a:rPr lang="ja-JP" altLang="en-US" sz="4000" b="1" dirty="0">
                <a:latin typeface="SimSun" panose="02010600030101010101" pitchFamily="2" charset="-122"/>
                <a:ea typeface="SimSun" panose="02010600030101010101" pitchFamily="2" charset="-122"/>
              </a:rPr>
              <a:t>。</a:t>
            </a:r>
            <a:endParaRPr lang="en-CA" altLang="ja-JP" sz="4000" b="1" dirty="0">
              <a:latin typeface="SimSun" panose="02010600030101010101" pitchFamily="2" charset="-122"/>
              <a:ea typeface="SimSun" panose="02010600030101010101" pitchFamily="2" charset="-122"/>
            </a:endParaRPr>
          </a:p>
          <a:p>
            <a:pPr>
              <a:buNone/>
            </a:pPr>
            <a:r>
              <a:rPr lang="zh-CN" altLang="en-US" sz="4000" b="1" dirty="0" smtClean="0">
                <a:latin typeface="SimSun" panose="02010600030101010101" pitchFamily="2" charset="-122"/>
                <a:ea typeface="SimSun" panose="02010600030101010101" pitchFamily="2" charset="-122"/>
              </a:rPr>
              <a:t>乙</a:t>
            </a:r>
            <a:r>
              <a:rPr lang="en-CA" altLang="zh-CN" sz="4000" b="1" dirty="0">
                <a:latin typeface="SimSun" panose="02010600030101010101" pitchFamily="2" charset="-122"/>
                <a:ea typeface="SimSun" panose="02010600030101010101" pitchFamily="2" charset="-122"/>
              </a:rPr>
              <a:t>:</a:t>
            </a:r>
            <a:r>
              <a:rPr lang="ja-JP" altLang="en-US" sz="4000" b="1" dirty="0">
                <a:latin typeface="SimSun" panose="02010600030101010101" pitchFamily="2" charset="-122"/>
                <a:ea typeface="SimSun" panose="02010600030101010101" pitchFamily="2" charset="-122"/>
              </a:rPr>
              <a:t>就算我不收他们这个数</a:t>
            </a:r>
            <a:r>
              <a:rPr lang="en-CA" altLang="ja-JP" sz="4000" b="1" dirty="0">
                <a:latin typeface="SimSun" panose="02010600030101010101" pitchFamily="2" charset="-122"/>
                <a:ea typeface="SimSun" panose="02010600030101010101" pitchFamily="2" charset="-122"/>
              </a:rPr>
              <a:t>,</a:t>
            </a:r>
            <a:r>
              <a:rPr lang="ja-JP" altLang="en-US" sz="4000" b="1" dirty="0">
                <a:solidFill>
                  <a:srgbClr val="FF0000"/>
                </a:solidFill>
                <a:latin typeface="SimSun" panose="02010600030101010101" pitchFamily="2" charset="-122"/>
                <a:ea typeface="SimSun" panose="02010600030101010101" pitchFamily="2" charset="-122"/>
              </a:rPr>
              <a:t>别人也会收的</a:t>
            </a:r>
            <a:r>
              <a:rPr lang="zh-CN" altLang="en-US" sz="4000" b="1" dirty="0">
                <a:latin typeface="SimSun" panose="02010600030101010101" pitchFamily="2" charset="-122"/>
                <a:ea typeface="SimSun" panose="02010600030101010101" pitchFamily="2" charset="-122"/>
              </a:rPr>
              <a:t>。</a:t>
            </a:r>
            <a:endParaRPr lang="en-CA" sz="4000" b="1" dirty="0">
              <a:latin typeface="SimSun" panose="02010600030101010101" pitchFamily="2" charset="-122"/>
              <a:ea typeface="SimSun" panose="02010600030101010101" pitchFamily="2" charset="-122"/>
            </a:endParaRPr>
          </a:p>
          <a:p>
            <a:pPr>
              <a:buNone/>
            </a:pPr>
            <a:r>
              <a:rPr lang="en-US" sz="2800" dirty="0" smtClean="0">
                <a:solidFill>
                  <a:srgbClr val="0070C0"/>
                </a:solidFill>
                <a:latin typeface="Times New Roman" panose="02020603050405020304" pitchFamily="18" charset="0"/>
                <a:cs typeface="Times New Roman" panose="02020603050405020304" pitchFamily="18" charset="0"/>
              </a:rPr>
              <a:t>A said: </a:t>
            </a:r>
            <a:r>
              <a:rPr lang="en-US" sz="2800" dirty="0">
                <a:solidFill>
                  <a:srgbClr val="0070C0"/>
                </a:solidFill>
                <a:latin typeface="Times New Roman" panose="02020603050405020304" pitchFamily="18" charset="0"/>
                <a:cs typeface="Times New Roman" panose="02020603050405020304" pitchFamily="18" charset="0"/>
              </a:rPr>
              <a:t>You really shouldn’t charge them 30% on their loans.  It’s unethical.</a:t>
            </a:r>
          </a:p>
          <a:p>
            <a:pPr>
              <a:buNone/>
            </a:pPr>
            <a:r>
              <a:rPr lang="en-US" sz="2800" dirty="0" smtClean="0">
                <a:solidFill>
                  <a:srgbClr val="0070C0"/>
                </a:solidFill>
                <a:latin typeface="Times New Roman" panose="02020603050405020304" pitchFamily="18" charset="0"/>
                <a:cs typeface="Times New Roman" panose="02020603050405020304" pitchFamily="18" charset="0"/>
              </a:rPr>
              <a:t>B said: </a:t>
            </a:r>
            <a:r>
              <a:rPr lang="en-US" sz="2800" dirty="0">
                <a:solidFill>
                  <a:srgbClr val="0070C0"/>
                </a:solidFill>
                <a:latin typeface="Times New Roman" panose="02020603050405020304" pitchFamily="18" charset="0"/>
                <a:cs typeface="Times New Roman" panose="02020603050405020304" pitchFamily="18" charset="0"/>
              </a:rPr>
              <a:t>Well, someone else would charge that rate if I didn’t.</a:t>
            </a:r>
          </a:p>
          <a:p>
            <a:r>
              <a:rPr lang="zh-CN" altLang="en-US" sz="3600" b="1" dirty="0" smtClean="0">
                <a:latin typeface="SimSun" panose="02010600030101010101" pitchFamily="2" charset="-122"/>
                <a:ea typeface="SimSun" panose="02010600030101010101" pitchFamily="2" charset="-122"/>
              </a:rPr>
              <a:t> 事</a:t>
            </a:r>
            <a:r>
              <a:rPr lang="zh-CN" altLang="en-US" sz="3600" b="1" dirty="0">
                <a:latin typeface="SimSun" panose="02010600030101010101" pitchFamily="2" charset="-122"/>
                <a:ea typeface="SimSun" panose="02010600030101010101" pitchFamily="2" charset="-122"/>
              </a:rPr>
              <a:t>实上</a:t>
            </a:r>
            <a:r>
              <a:rPr lang="en-CA" altLang="zh-CN" sz="3600" b="1" dirty="0">
                <a:latin typeface="SimSun" panose="02010600030101010101" pitchFamily="2" charset="-122"/>
                <a:ea typeface="SimSun" panose="02010600030101010101" pitchFamily="2" charset="-122"/>
              </a:rPr>
              <a:t>,</a:t>
            </a:r>
            <a:r>
              <a:rPr lang="zh-CN" altLang="en-US" sz="3600" b="1" dirty="0">
                <a:latin typeface="SimSun" panose="02010600030101010101" pitchFamily="2" charset="-122"/>
                <a:ea typeface="SimSun" panose="02010600030101010101" pitchFamily="2" charset="-122"/>
              </a:rPr>
              <a:t>别人会这样做</a:t>
            </a:r>
            <a:r>
              <a:rPr lang="en-CA" altLang="zh-CN" sz="3600" b="1" dirty="0">
                <a:latin typeface="SimSun" panose="02010600030101010101" pitchFamily="2" charset="-122"/>
                <a:ea typeface="SimSun" panose="02010600030101010101" pitchFamily="2" charset="-122"/>
              </a:rPr>
              <a:t>,</a:t>
            </a:r>
            <a:r>
              <a:rPr lang="zh-CN" altLang="en-US" sz="3600" b="1" dirty="0">
                <a:latin typeface="SimSun" panose="02010600030101010101" pitchFamily="2" charset="-122"/>
                <a:ea typeface="SimSun" panose="02010600030101010101" pitchFamily="2" charset="-122"/>
              </a:rPr>
              <a:t>这与是否道德无关。 </a:t>
            </a:r>
            <a:r>
              <a:rPr lang="en-US" sz="2800" dirty="0">
                <a:solidFill>
                  <a:srgbClr val="0070C0"/>
                </a:solidFill>
                <a:latin typeface="Times New Roman" panose="02020603050405020304" pitchFamily="18" charset="0"/>
                <a:cs typeface="Times New Roman" panose="02020603050405020304" pitchFamily="18" charset="0"/>
              </a:rPr>
              <a:t>The fact that someone else would do it is irrelevant to whether it is ethical.</a:t>
            </a:r>
          </a:p>
          <a:p>
            <a:pPr>
              <a:buNone/>
            </a:pPr>
            <a:endParaRPr lang="en-CA" sz="3600" dirty="0">
              <a:solidFill>
                <a:srgbClr val="0070C0"/>
              </a:solidFill>
              <a:latin typeface="Times New Roman" panose="02020603050405020304" pitchFamily="18" charset="0"/>
              <a:cs typeface="Times New Roman" panose="02020603050405020304" pitchFamily="18" charset="0"/>
            </a:endParaRPr>
          </a:p>
          <a:p>
            <a:pPr>
              <a:buNone/>
            </a:pPr>
            <a:endParaRPr lang="en-CA" sz="3600" dirty="0">
              <a:solidFill>
                <a:srgbClr val="0070C0"/>
              </a:solidFill>
              <a:latin typeface="Times New Roman" panose="02020603050405020304" pitchFamily="18" charset="0"/>
              <a:cs typeface="Times New Roman" panose="02020603050405020304" pitchFamily="18" charset="0"/>
            </a:endParaRPr>
          </a:p>
          <a:p>
            <a:pPr>
              <a:buNone/>
            </a:pPr>
            <a:endParaRPr lang="en-CA" sz="3600" dirty="0">
              <a:solidFill>
                <a:srgbClr val="0070C0"/>
              </a:solidFill>
              <a:latin typeface="Times New Roman" panose="02020603050405020304" pitchFamily="18" charset="0"/>
              <a:cs typeface="Times New Roman" panose="02020603050405020304" pitchFamily="18" charset="0"/>
            </a:endParaRPr>
          </a:p>
          <a:p>
            <a:pPr>
              <a:buNone/>
            </a:pPr>
            <a:endParaRPr lang="en-CA" sz="3600" dirty="0">
              <a:solidFill>
                <a:srgbClr val="0070C0"/>
              </a:solidFill>
              <a:latin typeface="Times New Roman" panose="02020603050405020304" pitchFamily="18" charset="0"/>
              <a:cs typeface="Times New Roman" panose="02020603050405020304" pitchFamily="18" charset="0"/>
            </a:endParaRPr>
          </a:p>
          <a:p>
            <a:pPr>
              <a:buNone/>
            </a:pPr>
            <a:endParaRPr lang="en-CA" sz="3600" dirty="0">
              <a:solidFill>
                <a:srgbClr val="0070C0"/>
              </a:solidFill>
              <a:latin typeface="Times New Roman" panose="02020603050405020304" pitchFamily="18" charset="0"/>
              <a:cs typeface="Times New Roman" panose="02020603050405020304" pitchFamily="18" charset="0"/>
            </a:endParaRPr>
          </a:p>
          <a:p>
            <a:pPr>
              <a:buNone/>
            </a:pPr>
            <a:endParaRPr lang="zh-CN" altLang="en-US" sz="3400" dirty="0">
              <a:solidFill>
                <a:srgbClr val="0070C0"/>
              </a:solidFill>
              <a:latin typeface="Times New Roman" panose="02020603050405020304" pitchFamily="18" charset="0"/>
              <a:cs typeface="Times New Roman" panose="02020603050405020304" pitchFamily="18" charset="0"/>
            </a:endParaRPr>
          </a:p>
        </p:txBody>
      </p:sp>
      <p:sp>
        <p:nvSpPr>
          <p:cNvPr id="29701" name="TextBox 1">
            <a:extLst>
              <a:ext uri="{FF2B5EF4-FFF2-40B4-BE49-F238E27FC236}">
                <a16:creationId xmlns:a16="http://schemas.microsoft.com/office/drawing/2014/main" xmlns="" id="{70E9453B-72E8-47CC-BFB2-6B50E5BE285C}"/>
              </a:ext>
            </a:extLst>
          </p:cNvPr>
          <p:cNvSpPr txBox="1">
            <a:spLocks noChangeArrowheads="1"/>
          </p:cNvSpPr>
          <p:nvPr/>
        </p:nvSpPr>
        <p:spPr bwMode="auto">
          <a:xfrm>
            <a:off x="0" y="76200"/>
            <a:ext cx="91440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zh-TW" altLang="en-US" sz="4800" b="1">
                <a:latin typeface="SimSun" panose="02010600030101010101" pitchFamily="2" charset="-122"/>
                <a:ea typeface="SimSun" panose="02010600030101010101" pitchFamily="2" charset="-122"/>
              </a:rPr>
              <a:t>例子</a:t>
            </a:r>
            <a:r>
              <a:rPr lang="zh-TW" altLang="en-US" sz="4800" b="1">
                <a:latin typeface="Arial" panose="020B0604020202020204" pitchFamily="34" charset="0"/>
              </a:rPr>
              <a:t> </a:t>
            </a:r>
            <a:r>
              <a:rPr lang="en-US" altLang="zh-TW" sz="4800" b="1">
                <a:latin typeface="Times New Roman" panose="02020603050405020304" pitchFamily="18" charset="0"/>
                <a:cs typeface="Times New Roman" panose="02020603050405020304" pitchFamily="18" charset="0"/>
              </a:rPr>
              <a:t>E</a:t>
            </a:r>
            <a:r>
              <a:rPr lang="en-US" altLang="en-US" sz="4800" b="1">
                <a:latin typeface="Times New Roman" panose="02020603050405020304" pitchFamily="18" charset="0"/>
                <a:cs typeface="Times New Roman" panose="02020603050405020304" pitchFamily="18" charset="0"/>
              </a:rPr>
              <a:t>xamples</a:t>
            </a:r>
            <a:endParaRPr lang="en-CA" altLang="en-US" sz="4800" b="1">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79305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365">
                                            <p:txEl>
                                              <p:pRg st="0" end="0"/>
                                            </p:txEl>
                                          </p:spTgt>
                                        </p:tgtEl>
                                        <p:attrNameLst>
                                          <p:attrName>style.visibility</p:attrName>
                                        </p:attrNameLst>
                                      </p:cBhvr>
                                      <p:to>
                                        <p:strVal val="visible"/>
                                      </p:to>
                                    </p:set>
                                    <p:anim calcmode="lin" valueType="num">
                                      <p:cBhvr additive="base">
                                        <p:cTn id="7" dur="500" fill="hold"/>
                                        <p:tgtEl>
                                          <p:spTgt spid="1536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36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5365">
                                            <p:txEl>
                                              <p:pRg st="1" end="1"/>
                                            </p:txEl>
                                          </p:spTgt>
                                        </p:tgtEl>
                                        <p:attrNameLst>
                                          <p:attrName>style.visibility</p:attrName>
                                        </p:attrNameLst>
                                      </p:cBhvr>
                                      <p:to>
                                        <p:strVal val="visible"/>
                                      </p:to>
                                    </p:set>
                                    <p:anim calcmode="lin" valueType="num">
                                      <p:cBhvr additive="base">
                                        <p:cTn id="11" dur="500" fill="hold"/>
                                        <p:tgtEl>
                                          <p:spTgt spid="1536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5365">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5365">
                                            <p:txEl>
                                              <p:pRg st="2" end="2"/>
                                            </p:txEl>
                                          </p:spTgt>
                                        </p:tgtEl>
                                        <p:attrNameLst>
                                          <p:attrName>style.visibility</p:attrName>
                                        </p:attrNameLst>
                                      </p:cBhvr>
                                      <p:to>
                                        <p:strVal val="visible"/>
                                      </p:to>
                                    </p:set>
                                    <p:anim calcmode="lin" valueType="num">
                                      <p:cBhvr additive="base">
                                        <p:cTn id="15" dur="500" fill="hold"/>
                                        <p:tgtEl>
                                          <p:spTgt spid="15365">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5365">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5365">
                                            <p:txEl>
                                              <p:pRg st="3" end="3"/>
                                            </p:txEl>
                                          </p:spTgt>
                                        </p:tgtEl>
                                        <p:attrNameLst>
                                          <p:attrName>style.visibility</p:attrName>
                                        </p:attrNameLst>
                                      </p:cBhvr>
                                      <p:to>
                                        <p:strVal val="visible"/>
                                      </p:to>
                                    </p:set>
                                    <p:anim calcmode="lin" valueType="num">
                                      <p:cBhvr additive="base">
                                        <p:cTn id="19" dur="500" fill="hold"/>
                                        <p:tgtEl>
                                          <p:spTgt spid="1536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536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5365">
                                            <p:txEl>
                                              <p:pRg st="4" end="4"/>
                                            </p:txEl>
                                          </p:spTgt>
                                        </p:tgtEl>
                                        <p:attrNameLst>
                                          <p:attrName>style.visibility</p:attrName>
                                        </p:attrNameLst>
                                      </p:cBhvr>
                                      <p:to>
                                        <p:strVal val="visible"/>
                                      </p:to>
                                    </p:set>
                                    <p:anim calcmode="lin" valueType="num">
                                      <p:cBhvr additive="base">
                                        <p:cTn id="25" dur="500" fill="hold"/>
                                        <p:tgtEl>
                                          <p:spTgt spid="1536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536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a:extLst>
              <a:ext uri="{FF2B5EF4-FFF2-40B4-BE49-F238E27FC236}">
                <a16:creationId xmlns:a16="http://schemas.microsoft.com/office/drawing/2014/main" xmlns="" id="{731367E0-4AF5-46A3-BDAC-FE540D102FBB}"/>
              </a:ext>
            </a:extLst>
          </p:cNvPr>
          <p:cNvSpPr>
            <a:spLocks noGrp="1"/>
          </p:cNvSpPr>
          <p:nvPr>
            <p:ph idx="1"/>
          </p:nvPr>
        </p:nvSpPr>
        <p:spPr>
          <a:xfrm>
            <a:off x="0" y="1066800"/>
            <a:ext cx="9144000" cy="5791200"/>
          </a:xfrm>
        </p:spPr>
        <p:txBody>
          <a:bodyPr/>
          <a:lstStyle/>
          <a:p>
            <a:pPr marL="0" indent="0" eaLnBrk="1" hangingPunct="1">
              <a:buFont typeface="Arial" panose="020B0604020202020204" pitchFamily="34" charset="0"/>
              <a:buNone/>
            </a:pPr>
            <a:r>
              <a:rPr lang="en-CA" altLang="en-US" sz="4000" b="1" dirty="0">
                <a:solidFill>
                  <a:srgbClr val="0070C0"/>
                </a:solidFill>
                <a:ea typeface="ＭＳ Ｐゴシック" panose="020B0600070205080204" pitchFamily="34" charset="-128"/>
              </a:rPr>
              <a:t>   </a:t>
            </a:r>
            <a:endParaRPr lang="en-CA" altLang="en-US" sz="4200" dirty="0">
              <a:solidFill>
                <a:srgbClr val="0070C0"/>
              </a:solidFill>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29699" name="Slide Number Placeholder 2">
            <a:extLst>
              <a:ext uri="{FF2B5EF4-FFF2-40B4-BE49-F238E27FC236}">
                <a16:creationId xmlns:a16="http://schemas.microsoft.com/office/drawing/2014/main" xmlns="" id="{EC1E000E-926A-4C61-B0E9-255E69E14DE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C3285553-B2BA-4CA8-B292-0F5A8CE39761}" type="slidenum">
              <a:rPr lang="en-CA" altLang="en-US" sz="1200" smtClean="0">
                <a:solidFill>
                  <a:srgbClr val="898989"/>
                </a:solidFill>
              </a:rPr>
              <a:pPr>
                <a:spcBef>
                  <a:spcPct val="0"/>
                </a:spcBef>
                <a:buFontTx/>
                <a:buNone/>
              </a:pPr>
              <a:t>14</a:t>
            </a:fld>
            <a:endParaRPr lang="en-CA" altLang="en-US" sz="1200">
              <a:solidFill>
                <a:srgbClr val="898989"/>
              </a:solidFill>
            </a:endParaRPr>
          </a:p>
        </p:txBody>
      </p:sp>
      <p:sp>
        <p:nvSpPr>
          <p:cNvPr id="15365" name="Content Placeholder 2">
            <a:extLst>
              <a:ext uri="{FF2B5EF4-FFF2-40B4-BE49-F238E27FC236}">
                <a16:creationId xmlns:a16="http://schemas.microsoft.com/office/drawing/2014/main" xmlns="" id="{ADA64FF0-326A-4B18-8E73-60D7A2E7AB85}"/>
              </a:ext>
            </a:extLst>
          </p:cNvPr>
          <p:cNvSpPr txBox="1">
            <a:spLocks/>
          </p:cNvSpPr>
          <p:nvPr/>
        </p:nvSpPr>
        <p:spPr bwMode="auto">
          <a:xfrm>
            <a:off x="0" y="1066800"/>
            <a:ext cx="9144000" cy="579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buNone/>
            </a:pPr>
            <a:r>
              <a:rPr lang="en-US" altLang="zh-CN" b="1" dirty="0">
                <a:latin typeface="SimSun" panose="02010600030101010101" pitchFamily="2" charset="-122"/>
                <a:ea typeface="SimSun" panose="02010600030101010101" pitchFamily="2" charset="-122"/>
              </a:rPr>
              <a:t>2</a:t>
            </a:r>
            <a:r>
              <a:rPr lang="en-CA" altLang="zh-CN" b="1" dirty="0">
                <a:latin typeface="SimSun" panose="02010600030101010101" pitchFamily="2" charset="-122"/>
                <a:ea typeface="SimSun" panose="02010600030101010101" pitchFamily="2" charset="-122"/>
              </a:rPr>
              <a:t>)</a:t>
            </a:r>
            <a:r>
              <a:rPr lang="zh-CN" altLang="en-US" b="1" dirty="0">
                <a:latin typeface="SimSun" panose="02010600030101010101" pitchFamily="2" charset="-122"/>
                <a:ea typeface="SimSun" panose="02010600030101010101" pitchFamily="2" charset="-122"/>
              </a:rPr>
              <a:t>甲</a:t>
            </a:r>
            <a:r>
              <a:rPr lang="en-CA" altLang="zh-CN" b="1" dirty="0">
                <a:latin typeface="SimSun" panose="02010600030101010101" pitchFamily="2" charset="-122"/>
                <a:ea typeface="SimSun" panose="02010600030101010101" pitchFamily="2" charset="-122"/>
              </a:rPr>
              <a:t>:</a:t>
            </a:r>
            <a:r>
              <a:rPr lang="zh-CN" altLang="en-US" b="1" dirty="0">
                <a:latin typeface="SimSun" panose="02010600030101010101" pitchFamily="2" charset="-122"/>
                <a:ea typeface="SimSun" panose="02010600030101010101" pitchFamily="2" charset="-122"/>
              </a:rPr>
              <a:t>这家学校好。它的学生在标准化考试，表现情商，和被录取进入最好大学几个方面得分更高。我们应该支持这家学校。</a:t>
            </a:r>
            <a:endParaRPr lang="en-CA" altLang="zh-CN" b="1" dirty="0">
              <a:latin typeface="SimSun" panose="02010600030101010101" pitchFamily="2" charset="-122"/>
              <a:ea typeface="SimSun" panose="02010600030101010101" pitchFamily="2" charset="-122"/>
            </a:endParaRPr>
          </a:p>
          <a:p>
            <a:pPr>
              <a:buNone/>
            </a:pPr>
            <a:r>
              <a:rPr lang="zh-CN" altLang="en-US" b="1" dirty="0">
                <a:latin typeface="SimSun" panose="02010600030101010101" pitchFamily="2" charset="-122"/>
                <a:ea typeface="SimSun" panose="02010600030101010101" pitchFamily="2" charset="-122"/>
              </a:rPr>
              <a:t>乙</a:t>
            </a:r>
            <a:r>
              <a:rPr lang="en-CA" altLang="zh-CN" b="1" dirty="0">
                <a:latin typeface="SimSun" panose="02010600030101010101" pitchFamily="2" charset="-122"/>
                <a:ea typeface="SimSun" panose="02010600030101010101" pitchFamily="2" charset="-122"/>
              </a:rPr>
              <a:t>:</a:t>
            </a:r>
            <a:r>
              <a:rPr lang="zh-CN" altLang="en-US" b="1" dirty="0">
                <a:latin typeface="SimSun" panose="02010600030101010101" pitchFamily="2" charset="-122"/>
                <a:ea typeface="SimSun" panose="02010600030101010101" pitchFamily="2" charset="-122"/>
              </a:rPr>
              <a:t>我认为教育应该教会人们在本质上热爱学习。 </a:t>
            </a:r>
            <a:r>
              <a:rPr lang="en-US" altLang="zh-CN" sz="2400" dirty="0" smtClean="0">
                <a:solidFill>
                  <a:srgbClr val="0070C0"/>
                </a:solidFill>
                <a:latin typeface="Times New Roman" panose="02020603050405020304" pitchFamily="18" charset="0"/>
                <a:cs typeface="Times New Roman" panose="02020603050405020304" pitchFamily="18" charset="0"/>
              </a:rPr>
              <a:t>A said</a:t>
            </a:r>
            <a:r>
              <a:rPr lang="en-US" sz="2400" dirty="0" smtClean="0">
                <a:solidFill>
                  <a:srgbClr val="0070C0"/>
                </a:solidFill>
                <a:latin typeface="Times New Roman" panose="02020603050405020304" pitchFamily="18" charset="0"/>
                <a:cs typeface="Times New Roman" panose="02020603050405020304" pitchFamily="18" charset="0"/>
              </a:rPr>
              <a:t>: </a:t>
            </a:r>
            <a:r>
              <a:rPr lang="en-US" sz="2400" dirty="0">
                <a:solidFill>
                  <a:srgbClr val="0070C0"/>
                </a:solidFill>
                <a:latin typeface="Times New Roman" panose="02020603050405020304" pitchFamily="18" charset="0"/>
                <a:cs typeface="Times New Roman" panose="02020603050405020304" pitchFamily="18" charset="0"/>
              </a:rPr>
              <a:t>This School works. It’s students score higher on standardized tests, demonstrate emotional intelligence, and get admitted into the best colleges. We should support </a:t>
            </a:r>
            <a:r>
              <a:rPr lang="en-CA" altLang="zh-CN" sz="2400" dirty="0">
                <a:solidFill>
                  <a:srgbClr val="0070C0"/>
                </a:solidFill>
                <a:latin typeface="Times New Roman" panose="02020603050405020304" pitchFamily="18" charset="0"/>
                <a:cs typeface="Times New Roman" panose="02020603050405020304" pitchFamily="18" charset="0"/>
              </a:rPr>
              <a:t>this school</a:t>
            </a:r>
            <a:r>
              <a:rPr lang="en-US" sz="2400" dirty="0">
                <a:solidFill>
                  <a:srgbClr val="0070C0"/>
                </a:solidFill>
                <a:latin typeface="Times New Roman" panose="02020603050405020304" pitchFamily="18" charset="0"/>
                <a:cs typeface="Times New Roman" panose="02020603050405020304" pitchFamily="18" charset="0"/>
              </a:rPr>
              <a:t>.</a:t>
            </a:r>
          </a:p>
          <a:p>
            <a:pPr>
              <a:buNone/>
            </a:pPr>
            <a:r>
              <a:rPr lang="en-US" sz="2400" dirty="0">
                <a:solidFill>
                  <a:srgbClr val="0070C0"/>
                </a:solidFill>
                <a:latin typeface="Times New Roman" panose="02020603050405020304" pitchFamily="18" charset="0"/>
                <a:cs typeface="Times New Roman" panose="02020603050405020304" pitchFamily="18" charset="0"/>
              </a:rPr>
              <a:t> </a:t>
            </a:r>
            <a:r>
              <a:rPr lang="en-US" sz="2400" dirty="0" smtClean="0">
                <a:solidFill>
                  <a:srgbClr val="0070C0"/>
                </a:solidFill>
                <a:latin typeface="Times New Roman" panose="02020603050405020304" pitchFamily="18" charset="0"/>
                <a:cs typeface="Times New Roman" panose="02020603050405020304" pitchFamily="18" charset="0"/>
              </a:rPr>
              <a:t>B said: </a:t>
            </a:r>
            <a:r>
              <a:rPr lang="en-US" sz="2400" dirty="0">
                <a:solidFill>
                  <a:srgbClr val="0070C0"/>
                </a:solidFill>
                <a:latin typeface="Times New Roman" panose="02020603050405020304" pitchFamily="18" charset="0"/>
                <a:cs typeface="Times New Roman" panose="02020603050405020304" pitchFamily="18" charset="0"/>
              </a:rPr>
              <a:t>Well, I think education should teach people to intrinsically love learning.</a:t>
            </a:r>
          </a:p>
          <a:p>
            <a:pPr>
              <a:buNone/>
            </a:pPr>
            <a:r>
              <a:rPr lang="zh-CN" altLang="en-US" b="1" dirty="0">
                <a:latin typeface="SimSun" panose="02010600030101010101" pitchFamily="2" charset="-122"/>
                <a:ea typeface="SimSun" panose="02010600030101010101" pitchFamily="2" charset="-122"/>
              </a:rPr>
              <a:t>乙对教育提出了非常普遍的看法，但没有回应支持学校的论点。</a:t>
            </a:r>
            <a:r>
              <a:rPr lang="en-US" sz="2400" dirty="0">
                <a:solidFill>
                  <a:srgbClr val="0070C0"/>
                </a:solidFill>
                <a:latin typeface="Times New Roman" panose="02020603050405020304" pitchFamily="18" charset="0"/>
                <a:cs typeface="Times New Roman" panose="02020603050405020304" pitchFamily="18" charset="0"/>
              </a:rPr>
              <a:t>Explanation: Mary is presenting very general ideas about education without responding to the arguments in favor of the school.</a:t>
            </a:r>
          </a:p>
          <a:p>
            <a:pPr>
              <a:buNone/>
            </a:pPr>
            <a:endParaRPr lang="en-US" sz="3600" dirty="0">
              <a:solidFill>
                <a:srgbClr val="0070C0"/>
              </a:solidFill>
              <a:latin typeface="Times New Roman" panose="02020603050405020304" pitchFamily="18" charset="0"/>
              <a:cs typeface="Times New Roman" panose="02020603050405020304" pitchFamily="18" charset="0"/>
            </a:endParaRPr>
          </a:p>
          <a:p>
            <a:pPr>
              <a:buNone/>
            </a:pPr>
            <a:endParaRPr lang="en-CA" sz="3600" dirty="0">
              <a:solidFill>
                <a:srgbClr val="0070C0"/>
              </a:solidFill>
              <a:latin typeface="Times New Roman" panose="02020603050405020304" pitchFamily="18" charset="0"/>
              <a:cs typeface="Times New Roman" panose="02020603050405020304" pitchFamily="18" charset="0"/>
            </a:endParaRPr>
          </a:p>
          <a:p>
            <a:pPr>
              <a:buNone/>
            </a:pPr>
            <a:endParaRPr lang="en-CA" sz="3600" dirty="0">
              <a:solidFill>
                <a:srgbClr val="0070C0"/>
              </a:solidFill>
              <a:latin typeface="Times New Roman" panose="02020603050405020304" pitchFamily="18" charset="0"/>
              <a:cs typeface="Times New Roman" panose="02020603050405020304" pitchFamily="18" charset="0"/>
            </a:endParaRPr>
          </a:p>
          <a:p>
            <a:pPr>
              <a:buNone/>
            </a:pPr>
            <a:endParaRPr lang="en-CA" sz="3600" dirty="0">
              <a:solidFill>
                <a:srgbClr val="0070C0"/>
              </a:solidFill>
              <a:latin typeface="Times New Roman" panose="02020603050405020304" pitchFamily="18" charset="0"/>
              <a:cs typeface="Times New Roman" panose="02020603050405020304" pitchFamily="18" charset="0"/>
            </a:endParaRPr>
          </a:p>
          <a:p>
            <a:pPr>
              <a:buNone/>
            </a:pPr>
            <a:endParaRPr lang="en-CA" sz="3600" dirty="0">
              <a:solidFill>
                <a:srgbClr val="0070C0"/>
              </a:solidFill>
              <a:latin typeface="Times New Roman" panose="02020603050405020304" pitchFamily="18" charset="0"/>
              <a:cs typeface="Times New Roman" panose="02020603050405020304" pitchFamily="18" charset="0"/>
            </a:endParaRPr>
          </a:p>
          <a:p>
            <a:pPr>
              <a:buNone/>
            </a:pPr>
            <a:endParaRPr lang="en-CA" sz="3600" dirty="0">
              <a:solidFill>
                <a:srgbClr val="0070C0"/>
              </a:solidFill>
              <a:latin typeface="Times New Roman" panose="02020603050405020304" pitchFamily="18" charset="0"/>
              <a:cs typeface="Times New Roman" panose="02020603050405020304" pitchFamily="18" charset="0"/>
            </a:endParaRPr>
          </a:p>
          <a:p>
            <a:pPr>
              <a:buNone/>
            </a:pPr>
            <a:endParaRPr lang="zh-CN" altLang="en-US" sz="3400" dirty="0">
              <a:solidFill>
                <a:srgbClr val="0070C0"/>
              </a:solidFill>
              <a:latin typeface="Times New Roman" panose="02020603050405020304" pitchFamily="18" charset="0"/>
              <a:cs typeface="Times New Roman" panose="02020603050405020304" pitchFamily="18" charset="0"/>
            </a:endParaRPr>
          </a:p>
        </p:txBody>
      </p:sp>
      <p:sp>
        <p:nvSpPr>
          <p:cNvPr id="29701" name="TextBox 1">
            <a:extLst>
              <a:ext uri="{FF2B5EF4-FFF2-40B4-BE49-F238E27FC236}">
                <a16:creationId xmlns:a16="http://schemas.microsoft.com/office/drawing/2014/main" xmlns="" id="{70E9453B-72E8-47CC-BFB2-6B50E5BE285C}"/>
              </a:ext>
            </a:extLst>
          </p:cNvPr>
          <p:cNvSpPr txBox="1">
            <a:spLocks noChangeArrowheads="1"/>
          </p:cNvSpPr>
          <p:nvPr/>
        </p:nvSpPr>
        <p:spPr bwMode="auto">
          <a:xfrm>
            <a:off x="0" y="76200"/>
            <a:ext cx="91440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zh-TW" altLang="en-US" sz="4800" b="1">
                <a:latin typeface="SimSun" panose="02010600030101010101" pitchFamily="2" charset="-122"/>
                <a:ea typeface="SimSun" panose="02010600030101010101" pitchFamily="2" charset="-122"/>
              </a:rPr>
              <a:t>例子</a:t>
            </a:r>
            <a:r>
              <a:rPr lang="zh-TW" altLang="en-US" sz="4800" b="1">
                <a:latin typeface="Arial" panose="020B0604020202020204" pitchFamily="34" charset="0"/>
              </a:rPr>
              <a:t> </a:t>
            </a:r>
            <a:r>
              <a:rPr lang="en-US" altLang="zh-TW" sz="4800" b="1">
                <a:latin typeface="Times New Roman" panose="02020603050405020304" pitchFamily="18" charset="0"/>
                <a:cs typeface="Times New Roman" panose="02020603050405020304" pitchFamily="18" charset="0"/>
              </a:rPr>
              <a:t>E</a:t>
            </a:r>
            <a:r>
              <a:rPr lang="en-US" altLang="en-US" sz="4800" b="1">
                <a:latin typeface="Times New Roman" panose="02020603050405020304" pitchFamily="18" charset="0"/>
                <a:cs typeface="Times New Roman" panose="02020603050405020304" pitchFamily="18" charset="0"/>
              </a:rPr>
              <a:t>xamples</a:t>
            </a:r>
            <a:endParaRPr lang="en-CA" altLang="en-US" sz="4800" b="1">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054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365">
                                            <p:txEl>
                                              <p:pRg st="0" end="0"/>
                                            </p:txEl>
                                          </p:spTgt>
                                        </p:tgtEl>
                                        <p:attrNameLst>
                                          <p:attrName>style.visibility</p:attrName>
                                        </p:attrNameLst>
                                      </p:cBhvr>
                                      <p:to>
                                        <p:strVal val="visible"/>
                                      </p:to>
                                    </p:set>
                                    <p:anim calcmode="lin" valueType="num">
                                      <p:cBhvr additive="base">
                                        <p:cTn id="7" dur="500" fill="hold"/>
                                        <p:tgtEl>
                                          <p:spTgt spid="1536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36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5365">
                                            <p:txEl>
                                              <p:pRg st="1" end="1"/>
                                            </p:txEl>
                                          </p:spTgt>
                                        </p:tgtEl>
                                        <p:attrNameLst>
                                          <p:attrName>style.visibility</p:attrName>
                                        </p:attrNameLst>
                                      </p:cBhvr>
                                      <p:to>
                                        <p:strVal val="visible"/>
                                      </p:to>
                                    </p:set>
                                    <p:anim calcmode="lin" valueType="num">
                                      <p:cBhvr additive="base">
                                        <p:cTn id="11" dur="500" fill="hold"/>
                                        <p:tgtEl>
                                          <p:spTgt spid="1536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5365">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5365">
                                            <p:txEl>
                                              <p:pRg st="2" end="2"/>
                                            </p:txEl>
                                          </p:spTgt>
                                        </p:tgtEl>
                                        <p:attrNameLst>
                                          <p:attrName>style.visibility</p:attrName>
                                        </p:attrNameLst>
                                      </p:cBhvr>
                                      <p:to>
                                        <p:strVal val="visible"/>
                                      </p:to>
                                    </p:set>
                                    <p:anim calcmode="lin" valueType="num">
                                      <p:cBhvr additive="base">
                                        <p:cTn id="15" dur="500" fill="hold"/>
                                        <p:tgtEl>
                                          <p:spTgt spid="15365">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536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15365">
                                            <p:txEl>
                                              <p:pRg st="3" end="3"/>
                                            </p:txEl>
                                          </p:spTgt>
                                        </p:tgtEl>
                                        <p:attrNameLst>
                                          <p:attrName>style.visibility</p:attrName>
                                        </p:attrNameLst>
                                      </p:cBhvr>
                                      <p:to>
                                        <p:strVal val="visible"/>
                                      </p:to>
                                    </p:set>
                                    <p:anim calcmode="lin" valueType="num">
                                      <p:cBhvr additive="base">
                                        <p:cTn id="21" dur="500" fill="hold"/>
                                        <p:tgtEl>
                                          <p:spTgt spid="15365">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536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a:extLst>
              <a:ext uri="{FF2B5EF4-FFF2-40B4-BE49-F238E27FC236}">
                <a16:creationId xmlns:a16="http://schemas.microsoft.com/office/drawing/2014/main" xmlns="" id="{731367E0-4AF5-46A3-BDAC-FE540D102FBB}"/>
              </a:ext>
            </a:extLst>
          </p:cNvPr>
          <p:cNvSpPr>
            <a:spLocks noGrp="1"/>
          </p:cNvSpPr>
          <p:nvPr>
            <p:ph idx="1"/>
          </p:nvPr>
        </p:nvSpPr>
        <p:spPr>
          <a:xfrm>
            <a:off x="0" y="1066800"/>
            <a:ext cx="9144000" cy="5791200"/>
          </a:xfrm>
        </p:spPr>
        <p:txBody>
          <a:bodyPr/>
          <a:lstStyle/>
          <a:p>
            <a:pPr marL="0" indent="0" eaLnBrk="1" hangingPunct="1">
              <a:buFont typeface="Arial" panose="020B0604020202020204" pitchFamily="34" charset="0"/>
              <a:buNone/>
            </a:pPr>
            <a:r>
              <a:rPr lang="en-CA" altLang="en-US" sz="4000" b="1" dirty="0">
                <a:solidFill>
                  <a:srgbClr val="0070C0"/>
                </a:solidFill>
                <a:ea typeface="ＭＳ Ｐゴシック" panose="020B0600070205080204" pitchFamily="34" charset="-128"/>
              </a:rPr>
              <a:t>   </a:t>
            </a:r>
            <a:endParaRPr lang="en-CA" altLang="en-US" sz="4200" dirty="0">
              <a:solidFill>
                <a:srgbClr val="0070C0"/>
              </a:solidFill>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29699" name="Slide Number Placeholder 2">
            <a:extLst>
              <a:ext uri="{FF2B5EF4-FFF2-40B4-BE49-F238E27FC236}">
                <a16:creationId xmlns:a16="http://schemas.microsoft.com/office/drawing/2014/main" xmlns="" id="{EC1E000E-926A-4C61-B0E9-255E69E14DE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C3285553-B2BA-4CA8-B292-0F5A8CE39761}" type="slidenum">
              <a:rPr lang="en-CA" altLang="en-US" sz="1200" smtClean="0">
                <a:solidFill>
                  <a:srgbClr val="898989"/>
                </a:solidFill>
              </a:rPr>
              <a:pPr>
                <a:spcBef>
                  <a:spcPct val="0"/>
                </a:spcBef>
                <a:buFontTx/>
                <a:buNone/>
              </a:pPr>
              <a:t>15</a:t>
            </a:fld>
            <a:endParaRPr lang="en-CA" altLang="en-US" sz="1200">
              <a:solidFill>
                <a:srgbClr val="898989"/>
              </a:solidFill>
            </a:endParaRPr>
          </a:p>
        </p:txBody>
      </p:sp>
      <p:sp>
        <p:nvSpPr>
          <p:cNvPr id="15365" name="Content Placeholder 2">
            <a:extLst>
              <a:ext uri="{FF2B5EF4-FFF2-40B4-BE49-F238E27FC236}">
                <a16:creationId xmlns:a16="http://schemas.microsoft.com/office/drawing/2014/main" xmlns="" id="{ADA64FF0-326A-4B18-8E73-60D7A2E7AB85}"/>
              </a:ext>
            </a:extLst>
          </p:cNvPr>
          <p:cNvSpPr txBox="1">
            <a:spLocks/>
          </p:cNvSpPr>
          <p:nvPr/>
        </p:nvSpPr>
        <p:spPr bwMode="auto">
          <a:xfrm>
            <a:off x="0" y="990600"/>
            <a:ext cx="9144000" cy="579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ts val="0"/>
              </a:spcBef>
              <a:buNone/>
            </a:pPr>
            <a:r>
              <a:rPr lang="en-US" altLang="zh-CN" sz="2800" b="1" dirty="0">
                <a:latin typeface="SimSun" panose="02010600030101010101" pitchFamily="2" charset="-122"/>
                <a:ea typeface="SimSun" panose="02010600030101010101" pitchFamily="2" charset="-122"/>
              </a:rPr>
              <a:t>3</a:t>
            </a:r>
            <a:r>
              <a:rPr lang="en-CA" altLang="zh-CN" sz="2800" b="1" dirty="0">
                <a:latin typeface="SimSun" panose="02010600030101010101" pitchFamily="2" charset="-122"/>
                <a:ea typeface="SimSun" panose="02010600030101010101" pitchFamily="2" charset="-122"/>
              </a:rPr>
              <a:t>)</a:t>
            </a:r>
            <a:r>
              <a:rPr lang="zh-CN" altLang="en-US" b="1" dirty="0">
                <a:latin typeface="SimSun" panose="02010600030101010101" pitchFamily="2" charset="-122"/>
                <a:ea typeface="SimSun" panose="02010600030101010101" pitchFamily="2" charset="-122"/>
              </a:rPr>
              <a:t>有神论者：必须有一个上帝或某种超越的东西，因为所有神秘体验都有一个共同的跨文化核心。</a:t>
            </a:r>
          </a:p>
          <a:p>
            <a:pPr>
              <a:spcBef>
                <a:spcPts val="0"/>
              </a:spcBef>
              <a:buNone/>
            </a:pPr>
            <a:r>
              <a:rPr lang="zh-CN" altLang="en-US" b="1" dirty="0">
                <a:latin typeface="SimSun" panose="02010600030101010101" pitchFamily="2" charset="-122"/>
                <a:ea typeface="SimSun" panose="02010600030101010101" pitchFamily="2" charset="-122"/>
              </a:rPr>
              <a:t>不可知论者或无神论者：我只是认为宗教人士是伪善者，宗教弊大于利。</a:t>
            </a:r>
            <a:endParaRPr lang="en-US" b="1" dirty="0">
              <a:latin typeface="SimSun" panose="02010600030101010101" pitchFamily="2" charset="-122"/>
              <a:ea typeface="SimSun" panose="02010600030101010101" pitchFamily="2" charset="-122"/>
            </a:endParaRPr>
          </a:p>
          <a:p>
            <a:pPr>
              <a:spcBef>
                <a:spcPts val="0"/>
              </a:spcBef>
              <a:buNone/>
            </a:pPr>
            <a:r>
              <a:rPr lang="en-US" sz="2700" dirty="0">
                <a:solidFill>
                  <a:srgbClr val="0070C0"/>
                </a:solidFill>
                <a:latin typeface="Times New Roman" panose="02020603050405020304" pitchFamily="18" charset="0"/>
                <a:cs typeface="Times New Roman" panose="02020603050405020304" pitchFamily="18" charset="0"/>
              </a:rPr>
              <a:t>Theist: There must be a God or something transcendent because there is a common transcultural core to all mystical experiences.</a:t>
            </a:r>
          </a:p>
          <a:p>
            <a:pPr>
              <a:spcBef>
                <a:spcPts val="0"/>
              </a:spcBef>
              <a:buNone/>
            </a:pPr>
            <a:r>
              <a:rPr lang="en-US" sz="2700" dirty="0">
                <a:solidFill>
                  <a:srgbClr val="0070C0"/>
                </a:solidFill>
                <a:latin typeface="Times New Roman" panose="02020603050405020304" pitchFamily="18" charset="0"/>
                <a:cs typeface="Times New Roman" panose="02020603050405020304" pitchFamily="18" charset="0"/>
              </a:rPr>
              <a:t>Agnostic or atheist: Well, I just think religious people are hypocrites and that religion does more harm than good.</a:t>
            </a:r>
          </a:p>
          <a:p>
            <a:pPr>
              <a:spcBef>
                <a:spcPts val="0"/>
              </a:spcBef>
              <a:buNone/>
            </a:pPr>
            <a:r>
              <a:rPr lang="zh-CN" altLang="en-US" b="1" dirty="0">
                <a:latin typeface="SimSun" panose="02010600030101010101" pitchFamily="2" charset="-122"/>
                <a:ea typeface="SimSun" panose="02010600030101010101" pitchFamily="2" charset="-122"/>
              </a:rPr>
              <a:t>宗教人士是否伪善，宗教是否有害，与神秘体验是否是上帝存在的好证据无关。</a:t>
            </a:r>
            <a:r>
              <a:rPr lang="en-US" sz="2700" dirty="0">
                <a:solidFill>
                  <a:srgbClr val="0070C0"/>
                </a:solidFill>
                <a:latin typeface="Times New Roman" panose="02020603050405020304" pitchFamily="18" charset="0"/>
                <a:cs typeface="Times New Roman" panose="02020603050405020304" pitchFamily="18" charset="0"/>
              </a:rPr>
              <a:t>Whether religious folk are hypocrites or whether religion is harmful is irrelevant to whether mystical experiences are good evidence for the existence of God.</a:t>
            </a:r>
          </a:p>
          <a:p>
            <a:endParaRPr lang="en-US" sz="3600" dirty="0">
              <a:solidFill>
                <a:srgbClr val="0070C0"/>
              </a:solidFill>
              <a:latin typeface="Times New Roman" panose="02020603050405020304" pitchFamily="18" charset="0"/>
              <a:cs typeface="Times New Roman" panose="02020603050405020304" pitchFamily="18" charset="0"/>
            </a:endParaRPr>
          </a:p>
          <a:p>
            <a:pPr>
              <a:buNone/>
            </a:pPr>
            <a:endParaRPr lang="en-CA" sz="3600" dirty="0">
              <a:solidFill>
                <a:srgbClr val="0070C0"/>
              </a:solidFill>
              <a:latin typeface="Times New Roman" panose="02020603050405020304" pitchFamily="18" charset="0"/>
              <a:cs typeface="Times New Roman" panose="02020603050405020304" pitchFamily="18" charset="0"/>
            </a:endParaRPr>
          </a:p>
          <a:p>
            <a:pPr>
              <a:buNone/>
            </a:pPr>
            <a:endParaRPr lang="en-CA" sz="3600" dirty="0">
              <a:solidFill>
                <a:srgbClr val="0070C0"/>
              </a:solidFill>
              <a:latin typeface="Times New Roman" panose="02020603050405020304" pitchFamily="18" charset="0"/>
              <a:cs typeface="Times New Roman" panose="02020603050405020304" pitchFamily="18" charset="0"/>
            </a:endParaRPr>
          </a:p>
          <a:p>
            <a:pPr>
              <a:buNone/>
            </a:pPr>
            <a:endParaRPr lang="en-CA" sz="3600" dirty="0">
              <a:solidFill>
                <a:srgbClr val="0070C0"/>
              </a:solidFill>
              <a:latin typeface="Times New Roman" panose="02020603050405020304" pitchFamily="18" charset="0"/>
              <a:cs typeface="Times New Roman" panose="02020603050405020304" pitchFamily="18" charset="0"/>
            </a:endParaRPr>
          </a:p>
          <a:p>
            <a:pPr>
              <a:buNone/>
            </a:pPr>
            <a:endParaRPr lang="en-CA" sz="3600" dirty="0">
              <a:solidFill>
                <a:srgbClr val="0070C0"/>
              </a:solidFill>
              <a:latin typeface="Times New Roman" panose="02020603050405020304" pitchFamily="18" charset="0"/>
              <a:cs typeface="Times New Roman" panose="02020603050405020304" pitchFamily="18" charset="0"/>
            </a:endParaRPr>
          </a:p>
          <a:p>
            <a:pPr>
              <a:buNone/>
            </a:pPr>
            <a:endParaRPr lang="en-CA" sz="3600" dirty="0">
              <a:solidFill>
                <a:srgbClr val="0070C0"/>
              </a:solidFill>
              <a:latin typeface="Times New Roman" panose="02020603050405020304" pitchFamily="18" charset="0"/>
              <a:cs typeface="Times New Roman" panose="02020603050405020304" pitchFamily="18" charset="0"/>
            </a:endParaRPr>
          </a:p>
          <a:p>
            <a:pPr>
              <a:buNone/>
            </a:pPr>
            <a:endParaRPr lang="zh-CN" altLang="en-US" sz="3400" dirty="0">
              <a:solidFill>
                <a:srgbClr val="0070C0"/>
              </a:solidFill>
              <a:latin typeface="Times New Roman" panose="02020603050405020304" pitchFamily="18" charset="0"/>
              <a:cs typeface="Times New Roman" panose="02020603050405020304" pitchFamily="18" charset="0"/>
            </a:endParaRPr>
          </a:p>
        </p:txBody>
      </p:sp>
      <p:sp>
        <p:nvSpPr>
          <p:cNvPr id="29701" name="TextBox 1">
            <a:extLst>
              <a:ext uri="{FF2B5EF4-FFF2-40B4-BE49-F238E27FC236}">
                <a16:creationId xmlns:a16="http://schemas.microsoft.com/office/drawing/2014/main" xmlns="" id="{70E9453B-72E8-47CC-BFB2-6B50E5BE285C}"/>
              </a:ext>
            </a:extLst>
          </p:cNvPr>
          <p:cNvSpPr txBox="1">
            <a:spLocks noChangeArrowheads="1"/>
          </p:cNvSpPr>
          <p:nvPr/>
        </p:nvSpPr>
        <p:spPr bwMode="auto">
          <a:xfrm>
            <a:off x="0" y="76200"/>
            <a:ext cx="91440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zh-TW" altLang="en-US" sz="4800" b="1">
                <a:latin typeface="SimSun" panose="02010600030101010101" pitchFamily="2" charset="-122"/>
                <a:ea typeface="SimSun" panose="02010600030101010101" pitchFamily="2" charset="-122"/>
              </a:rPr>
              <a:t>例子</a:t>
            </a:r>
            <a:r>
              <a:rPr lang="zh-TW" altLang="en-US" sz="4800" b="1">
                <a:latin typeface="Arial" panose="020B0604020202020204" pitchFamily="34" charset="0"/>
              </a:rPr>
              <a:t> </a:t>
            </a:r>
            <a:r>
              <a:rPr lang="en-US" altLang="zh-TW" sz="4800" b="1">
                <a:latin typeface="Times New Roman" panose="02020603050405020304" pitchFamily="18" charset="0"/>
                <a:cs typeface="Times New Roman" panose="02020603050405020304" pitchFamily="18" charset="0"/>
              </a:rPr>
              <a:t>E</a:t>
            </a:r>
            <a:r>
              <a:rPr lang="en-US" altLang="en-US" sz="4800" b="1">
                <a:latin typeface="Times New Roman" panose="02020603050405020304" pitchFamily="18" charset="0"/>
                <a:cs typeface="Times New Roman" panose="02020603050405020304" pitchFamily="18" charset="0"/>
              </a:rPr>
              <a:t>xamples</a:t>
            </a:r>
            <a:endParaRPr lang="en-CA" altLang="en-US" sz="4800" b="1">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05760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365">
                                            <p:txEl>
                                              <p:pRg st="0" end="0"/>
                                            </p:txEl>
                                          </p:spTgt>
                                        </p:tgtEl>
                                        <p:attrNameLst>
                                          <p:attrName>style.visibility</p:attrName>
                                        </p:attrNameLst>
                                      </p:cBhvr>
                                      <p:to>
                                        <p:strVal val="visible"/>
                                      </p:to>
                                    </p:set>
                                    <p:anim calcmode="lin" valueType="num">
                                      <p:cBhvr additive="base">
                                        <p:cTn id="7" dur="500" fill="hold"/>
                                        <p:tgtEl>
                                          <p:spTgt spid="1536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36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5365">
                                            <p:txEl>
                                              <p:pRg st="1" end="1"/>
                                            </p:txEl>
                                          </p:spTgt>
                                        </p:tgtEl>
                                        <p:attrNameLst>
                                          <p:attrName>style.visibility</p:attrName>
                                        </p:attrNameLst>
                                      </p:cBhvr>
                                      <p:to>
                                        <p:strVal val="visible"/>
                                      </p:to>
                                    </p:set>
                                    <p:anim calcmode="lin" valueType="num">
                                      <p:cBhvr additive="base">
                                        <p:cTn id="11" dur="500" fill="hold"/>
                                        <p:tgtEl>
                                          <p:spTgt spid="1536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5365">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5365">
                                            <p:txEl>
                                              <p:pRg st="2" end="2"/>
                                            </p:txEl>
                                          </p:spTgt>
                                        </p:tgtEl>
                                        <p:attrNameLst>
                                          <p:attrName>style.visibility</p:attrName>
                                        </p:attrNameLst>
                                      </p:cBhvr>
                                      <p:to>
                                        <p:strVal val="visible"/>
                                      </p:to>
                                    </p:set>
                                    <p:anim calcmode="lin" valueType="num">
                                      <p:cBhvr additive="base">
                                        <p:cTn id="15" dur="500" fill="hold"/>
                                        <p:tgtEl>
                                          <p:spTgt spid="15365">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5365">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5365">
                                            <p:txEl>
                                              <p:pRg st="3" end="3"/>
                                            </p:txEl>
                                          </p:spTgt>
                                        </p:tgtEl>
                                        <p:attrNameLst>
                                          <p:attrName>style.visibility</p:attrName>
                                        </p:attrNameLst>
                                      </p:cBhvr>
                                      <p:to>
                                        <p:strVal val="visible"/>
                                      </p:to>
                                    </p:set>
                                    <p:anim calcmode="lin" valueType="num">
                                      <p:cBhvr additive="base">
                                        <p:cTn id="19" dur="500" fill="hold"/>
                                        <p:tgtEl>
                                          <p:spTgt spid="1536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536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5365">
                                            <p:txEl>
                                              <p:pRg st="4" end="4"/>
                                            </p:txEl>
                                          </p:spTgt>
                                        </p:tgtEl>
                                        <p:attrNameLst>
                                          <p:attrName>style.visibility</p:attrName>
                                        </p:attrNameLst>
                                      </p:cBhvr>
                                      <p:to>
                                        <p:strVal val="visible"/>
                                      </p:to>
                                    </p:set>
                                    <p:anim calcmode="lin" valueType="num">
                                      <p:cBhvr additive="base">
                                        <p:cTn id="25" dur="500" fill="hold"/>
                                        <p:tgtEl>
                                          <p:spTgt spid="1536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536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2">
            <a:extLst>
              <a:ext uri="{FF2B5EF4-FFF2-40B4-BE49-F238E27FC236}">
                <a16:creationId xmlns:a16="http://schemas.microsoft.com/office/drawing/2014/main" xmlns="" id="{22E6688D-74F1-4B9E-92DC-72EA60118D8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4940B7D8-2E46-45F2-884A-A3A3980685E5}" type="slidenum">
              <a:rPr lang="en-CA" altLang="en-US" sz="1200" smtClean="0">
                <a:solidFill>
                  <a:srgbClr val="898989"/>
                </a:solidFill>
              </a:rPr>
              <a:pPr>
                <a:spcBef>
                  <a:spcPct val="0"/>
                </a:spcBef>
                <a:buFontTx/>
                <a:buNone/>
              </a:pPr>
              <a:t>16</a:t>
            </a:fld>
            <a:endParaRPr lang="en-CA" altLang="en-US" sz="1200">
              <a:solidFill>
                <a:srgbClr val="898989"/>
              </a:solidFill>
            </a:endParaRPr>
          </a:p>
        </p:txBody>
      </p:sp>
      <p:sp>
        <p:nvSpPr>
          <p:cNvPr id="39939" name="Content Placeholder 2">
            <a:extLst>
              <a:ext uri="{FF2B5EF4-FFF2-40B4-BE49-F238E27FC236}">
                <a16:creationId xmlns:a16="http://schemas.microsoft.com/office/drawing/2014/main" xmlns="" id="{960EF569-8B56-4D5D-803F-8ED757898480}"/>
              </a:ext>
            </a:extLst>
          </p:cNvPr>
          <p:cNvSpPr txBox="1">
            <a:spLocks/>
          </p:cNvSpPr>
          <p:nvPr/>
        </p:nvSpPr>
        <p:spPr bwMode="auto">
          <a:xfrm>
            <a:off x="-152400" y="990600"/>
            <a:ext cx="9144000" cy="579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628650" indent="-62865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ts val="0"/>
              </a:spcBef>
              <a:buFont typeface="Wingdings" panose="05000000000000000000" pitchFamily="2" charset="2"/>
              <a:buChar char="Ø"/>
            </a:pPr>
            <a:r>
              <a:rPr lang="ja-JP" altLang="en-US" sz="3500" b="1" dirty="0">
                <a:latin typeface="SimSun" panose="02010600030101010101" pitchFamily="2" charset="-122"/>
                <a:ea typeface="SimSun" panose="02010600030101010101" pitchFamily="2" charset="-122"/>
              </a:rPr>
              <a:t>为了避免这些</a:t>
            </a:r>
            <a:r>
              <a:rPr lang="zh-CN" altLang="en-US" sz="3500" b="1" dirty="0">
                <a:latin typeface="SimSun" panose="02010600030101010101" pitchFamily="2" charset="-122"/>
                <a:ea typeface="SimSun" panose="02010600030101010101" pitchFamily="2" charset="-122"/>
              </a:rPr>
              <a:t>谬论</a:t>
            </a:r>
            <a:r>
              <a:rPr lang="ja-JP" altLang="en-US" sz="3500" b="1" dirty="0">
                <a:latin typeface="SimSun" panose="02010600030101010101" pitchFamily="2" charset="-122"/>
                <a:ea typeface="SimSun" panose="02010600030101010101" pitchFamily="2" charset="-122"/>
              </a:rPr>
              <a:t>，</a:t>
            </a:r>
            <a:r>
              <a:rPr lang="zh-CN" altLang="en-US" sz="3500" b="1" dirty="0">
                <a:latin typeface="SimSun" panose="02010600030101010101" pitchFamily="2" charset="-122"/>
                <a:ea typeface="SimSun" panose="02010600030101010101" pitchFamily="2" charset="-122"/>
              </a:rPr>
              <a:t>在回应之前，重复并解释对方的论点。也就是说，在回应之前要仔细</a:t>
            </a:r>
            <a:r>
              <a:rPr lang="en-US" altLang="zh-CN" sz="3500" b="1" dirty="0">
                <a:latin typeface="SimSun" panose="02010600030101010101" pitchFamily="2" charset="-122"/>
                <a:ea typeface="SimSun" panose="02010600030101010101" pitchFamily="2" charset="-122"/>
              </a:rPr>
              <a:t>/</a:t>
            </a:r>
            <a:r>
              <a:rPr lang="zh-CN" altLang="en-US" sz="3500" b="1" dirty="0">
                <a:latin typeface="SimSun" panose="02010600030101010101" pitchFamily="2" charset="-122"/>
                <a:ea typeface="SimSun" panose="02010600030101010101" pitchFamily="2" charset="-122"/>
              </a:rPr>
              <a:t>积极聆听</a:t>
            </a:r>
            <a:r>
              <a:rPr lang="zh-CN" altLang="en-US" sz="2800" b="1" dirty="0">
                <a:latin typeface="SimSun" panose="02010600030101010101" pitchFamily="2" charset="-122"/>
                <a:ea typeface="SimSun" panose="02010600030101010101" pitchFamily="2" charset="-122"/>
              </a:rPr>
              <a:t>。</a:t>
            </a:r>
            <a:r>
              <a:rPr lang="en-US" sz="2500" dirty="0">
                <a:solidFill>
                  <a:srgbClr val="0070C0"/>
                </a:solidFill>
                <a:latin typeface="Times New Roman" panose="02020603050405020304" pitchFamily="18" charset="0"/>
                <a:cs typeface="Times New Roman" panose="02020603050405020304" pitchFamily="18" charset="0"/>
              </a:rPr>
              <a:t>Repeat and paraphrase your opponent’s argument before responding to it. That is, carefully listen before responding.</a:t>
            </a:r>
          </a:p>
          <a:p>
            <a:pPr>
              <a:spcBef>
                <a:spcPts val="0"/>
              </a:spcBef>
              <a:buFont typeface="Wingdings" panose="05000000000000000000" pitchFamily="2" charset="2"/>
              <a:buChar char="Ø"/>
            </a:pPr>
            <a:r>
              <a:rPr lang="zh-CN" altLang="en-US" sz="3500" b="1" dirty="0">
                <a:latin typeface="SimSun" panose="02010600030101010101" pitchFamily="2" charset="-122"/>
                <a:ea typeface="SimSun" panose="02010600030101010101" pitchFamily="2" charset="-122"/>
              </a:rPr>
              <a:t>另外，如果你因为对一个论点的回应不充分而想改变话题，只需说“我需要更多地考虑这个论点”，而不是以真正的回答来产生一个红鲱鱼谬论</a:t>
            </a:r>
            <a:r>
              <a:rPr lang="zh-CN" altLang="en-US" sz="3500" b="1" dirty="0" smtClean="0">
                <a:latin typeface="SimSun" panose="02010600030101010101" pitchFamily="2" charset="-122"/>
                <a:ea typeface="SimSun" panose="02010600030101010101" pitchFamily="2" charset="-122"/>
              </a:rPr>
              <a:t>。</a:t>
            </a:r>
            <a:r>
              <a:rPr lang="en-US" sz="2400" dirty="0" smtClean="0">
                <a:solidFill>
                  <a:srgbClr val="0070C0"/>
                </a:solidFill>
                <a:latin typeface="Times New Roman" panose="02020603050405020304" pitchFamily="18" charset="0"/>
                <a:cs typeface="Times New Roman" panose="02020603050405020304" pitchFamily="18" charset="0"/>
              </a:rPr>
              <a:t>Also, If you ever feel tempted to change the topic because you have an inadequate response to an argument, simply say, “I need to think about that argument more” instead of presenting a red herring in the guise of a real response.</a:t>
            </a:r>
            <a:endParaRPr lang="en-US" sz="2400" dirty="0">
              <a:solidFill>
                <a:srgbClr val="0070C0"/>
              </a:solidFill>
              <a:latin typeface="Times New Roman" panose="02020603050405020304" pitchFamily="18" charset="0"/>
              <a:cs typeface="Times New Roman" panose="02020603050405020304" pitchFamily="18" charset="0"/>
            </a:endParaRPr>
          </a:p>
        </p:txBody>
      </p:sp>
      <p:sp>
        <p:nvSpPr>
          <p:cNvPr id="6" name="TextBox 2">
            <a:extLst>
              <a:ext uri="{FF2B5EF4-FFF2-40B4-BE49-F238E27FC236}">
                <a16:creationId xmlns:a16="http://schemas.microsoft.com/office/drawing/2014/main" xmlns="" id="{29F291D2-0A6D-4DB8-8B0E-6681A7726E7C}"/>
              </a:ext>
            </a:extLst>
          </p:cNvPr>
          <p:cNvSpPr txBox="1">
            <a:spLocks noChangeArrowheads="1"/>
          </p:cNvSpPr>
          <p:nvPr/>
        </p:nvSpPr>
        <p:spPr bwMode="auto">
          <a:xfrm>
            <a:off x="0" y="136525"/>
            <a:ext cx="9144000"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None/>
            </a:pPr>
            <a:r>
              <a:rPr lang="zh-CN" altLang="en-US" sz="4500" b="1" dirty="0">
                <a:latin typeface="SimSun" panose="02010600030101010101" pitchFamily="2" charset="-122"/>
                <a:ea typeface="SimSun" panose="02010600030101010101" pitchFamily="2" charset="-122"/>
              </a:rPr>
              <a:t>红鲱鱼</a:t>
            </a:r>
            <a:r>
              <a:rPr lang="en-US" altLang="zh-CN" sz="4500" b="1" dirty="0">
                <a:latin typeface="SimSun" panose="02010600030101010101" pitchFamily="2" charset="-122"/>
                <a:ea typeface="SimSun" panose="02010600030101010101" pitchFamily="2" charset="-122"/>
              </a:rPr>
              <a:t>/</a:t>
            </a:r>
            <a:r>
              <a:rPr lang="ja-JP" altLang="en-US" sz="4500" b="1" dirty="0">
                <a:latin typeface="SimSun" panose="02010600030101010101" pitchFamily="2" charset="-122"/>
                <a:ea typeface="SimSun" panose="02010600030101010101" pitchFamily="2" charset="-122"/>
              </a:rPr>
              <a:t>转移话题谬论 </a:t>
            </a:r>
            <a:r>
              <a:rPr lang="en-CA" sz="2900" b="1" dirty="0">
                <a:latin typeface="Times New Roman" panose="02020603050405020304" pitchFamily="18" charset="0"/>
                <a:cs typeface="Times New Roman" panose="02020603050405020304" pitchFamily="18" charset="0"/>
              </a:rPr>
              <a:t>Red Herring fallacy </a:t>
            </a:r>
            <a:endParaRPr lang="en-CA" altLang="en-US" sz="2900" b="1"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 calcmode="lin" valueType="num">
                                      <p:cBhvr additive="base">
                                        <p:cTn id="7" dur="500" fill="hold"/>
                                        <p:tgtEl>
                                          <p:spTgt spid="399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99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9939">
                                            <p:txEl>
                                              <p:pRg st="1" end="1"/>
                                            </p:txEl>
                                          </p:spTgt>
                                        </p:tgtEl>
                                        <p:attrNameLst>
                                          <p:attrName>style.visibility</p:attrName>
                                        </p:attrNameLst>
                                      </p:cBhvr>
                                      <p:to>
                                        <p:strVal val="visible"/>
                                      </p:to>
                                    </p:set>
                                    <p:anim calcmode="lin" valueType="num">
                                      <p:cBhvr additive="base">
                                        <p:cTn id="13" dur="500" fill="hold"/>
                                        <p:tgtEl>
                                          <p:spTgt spid="3993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993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Box 2">
            <a:extLst>
              <a:ext uri="{FF2B5EF4-FFF2-40B4-BE49-F238E27FC236}">
                <a16:creationId xmlns:a16="http://schemas.microsoft.com/office/drawing/2014/main" xmlns="" id="{297A5083-769E-4ED1-9713-BAC398998D4F}"/>
              </a:ext>
            </a:extLst>
          </p:cNvPr>
          <p:cNvSpPr txBox="1">
            <a:spLocks noChangeArrowheads="1"/>
          </p:cNvSpPr>
          <p:nvPr/>
        </p:nvSpPr>
        <p:spPr bwMode="auto">
          <a:xfrm>
            <a:off x="76200" y="1219200"/>
            <a:ext cx="90678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zh-CN" altLang="en-US" sz="4800" b="1">
                <a:solidFill>
                  <a:srgbClr val="008000"/>
                </a:solidFill>
                <a:latin typeface="SimSun" panose="02010600030101010101" pitchFamily="2" charset="-122"/>
                <a:ea typeface="SimSun" panose="02010600030101010101" pitchFamily="2" charset="-122"/>
                <a:cs typeface="Times New Roman" panose="02020603050405020304" pitchFamily="18" charset="0"/>
              </a:rPr>
              <a:t>练习：请同学们举出这种谬论的例子</a:t>
            </a:r>
            <a:endParaRPr lang="en-CA" altLang="en-US" sz="4800">
              <a:solidFill>
                <a:srgbClr val="008000"/>
              </a:solidFill>
              <a:latin typeface="Times New Roman" panose="02020603050405020304" pitchFamily="18" charset="0"/>
              <a:ea typeface="SimSun" panose="02010600030101010101" pitchFamily="2" charset="-122"/>
              <a:cs typeface="Times New Roman" panose="02020603050405020304" pitchFamily="18" charset="0"/>
            </a:endParaRPr>
          </a:p>
        </p:txBody>
      </p:sp>
      <p:sp>
        <p:nvSpPr>
          <p:cNvPr id="35843" name="Slide Number Placeholder 1">
            <a:extLst>
              <a:ext uri="{FF2B5EF4-FFF2-40B4-BE49-F238E27FC236}">
                <a16:creationId xmlns:a16="http://schemas.microsoft.com/office/drawing/2014/main" xmlns="" id="{E64F1278-85E5-41A8-BCD4-16F2023E68E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9EE69548-E534-44A6-AA6D-215812F9F2A1}" type="slidenum">
              <a:rPr lang="en-CA" altLang="en-US" sz="1200" smtClean="0">
                <a:solidFill>
                  <a:srgbClr val="898989"/>
                </a:solidFill>
              </a:rPr>
              <a:pPr>
                <a:spcBef>
                  <a:spcPct val="0"/>
                </a:spcBef>
                <a:buFontTx/>
                <a:buNone/>
              </a:pPr>
              <a:t>17</a:t>
            </a:fld>
            <a:endParaRPr lang="en-CA" altLang="en-US" sz="1200">
              <a:solidFill>
                <a:srgbClr val="898989"/>
              </a:solidFill>
            </a:endParaRPr>
          </a:p>
        </p:txBody>
      </p:sp>
      <p:pic>
        <p:nvPicPr>
          <p:cNvPr id="35844" name="Picture 4">
            <a:extLst>
              <a:ext uri="{FF2B5EF4-FFF2-40B4-BE49-F238E27FC236}">
                <a16:creationId xmlns:a16="http://schemas.microsoft.com/office/drawing/2014/main" xmlns="" id="{F67A8C38-E3F1-4FE6-A95C-7EDD5AC5A68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3200" y="2841625"/>
            <a:ext cx="3810000" cy="397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2">
            <a:extLst>
              <a:ext uri="{FF2B5EF4-FFF2-40B4-BE49-F238E27FC236}">
                <a16:creationId xmlns:a16="http://schemas.microsoft.com/office/drawing/2014/main" xmlns="" id="{5240793D-A130-4EB4-B0C7-C9C79F4A9861}"/>
              </a:ext>
            </a:extLst>
          </p:cNvPr>
          <p:cNvSpPr txBox="1">
            <a:spLocks noChangeArrowheads="1"/>
          </p:cNvSpPr>
          <p:nvPr/>
        </p:nvSpPr>
        <p:spPr bwMode="auto">
          <a:xfrm>
            <a:off x="0" y="136525"/>
            <a:ext cx="9144000"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None/>
            </a:pPr>
            <a:r>
              <a:rPr lang="zh-CN" altLang="en-US" sz="4500" b="1" dirty="0">
                <a:latin typeface="SimSun" panose="02010600030101010101" pitchFamily="2" charset="-122"/>
                <a:ea typeface="SimSun" panose="02010600030101010101" pitchFamily="2" charset="-122"/>
              </a:rPr>
              <a:t>红鲱鱼</a:t>
            </a:r>
            <a:r>
              <a:rPr lang="en-US" altLang="zh-CN" sz="4500" b="1" dirty="0">
                <a:latin typeface="SimSun" panose="02010600030101010101" pitchFamily="2" charset="-122"/>
                <a:ea typeface="SimSun" panose="02010600030101010101" pitchFamily="2" charset="-122"/>
              </a:rPr>
              <a:t>/</a:t>
            </a:r>
            <a:r>
              <a:rPr lang="ja-JP" altLang="en-US" sz="4500" b="1" dirty="0">
                <a:latin typeface="SimSun" panose="02010600030101010101" pitchFamily="2" charset="-122"/>
                <a:ea typeface="SimSun" panose="02010600030101010101" pitchFamily="2" charset="-122"/>
              </a:rPr>
              <a:t>转移话题谬论 </a:t>
            </a:r>
            <a:r>
              <a:rPr lang="en-CA" sz="2900" b="1" dirty="0">
                <a:latin typeface="Times New Roman" panose="02020603050405020304" pitchFamily="18" charset="0"/>
                <a:cs typeface="Times New Roman" panose="02020603050405020304" pitchFamily="18" charset="0"/>
              </a:rPr>
              <a:t>Red Herring fallacy </a:t>
            </a:r>
            <a:endParaRPr lang="en-CA" altLang="en-US" sz="2900"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ontent Placeholder 2">
            <a:extLst>
              <a:ext uri="{FF2B5EF4-FFF2-40B4-BE49-F238E27FC236}">
                <a16:creationId xmlns:a16="http://schemas.microsoft.com/office/drawing/2014/main" xmlns="" id="{E6CF4D3F-50B3-4FE0-B47F-FDCB04B7075B}"/>
              </a:ext>
            </a:extLst>
          </p:cNvPr>
          <p:cNvSpPr>
            <a:spLocks noGrp="1"/>
          </p:cNvSpPr>
          <p:nvPr>
            <p:ph idx="1"/>
          </p:nvPr>
        </p:nvSpPr>
        <p:spPr>
          <a:xfrm>
            <a:off x="0" y="1066800"/>
            <a:ext cx="9982200" cy="5791200"/>
          </a:xfrm>
        </p:spPr>
        <p:txBody>
          <a:bodyPr/>
          <a:lstStyle/>
          <a:p>
            <a:pPr marL="0" indent="0" eaLnBrk="1" hangingPunct="1">
              <a:buFont typeface="Arial" panose="020B0604020202020204" pitchFamily="34" charset="0"/>
              <a:buNone/>
            </a:pPr>
            <a:r>
              <a:rPr lang="en-CA" altLang="en-US" sz="4000" b="1" dirty="0">
                <a:solidFill>
                  <a:srgbClr val="0070C0"/>
                </a:solidFill>
                <a:ea typeface="ＭＳ Ｐゴシック" panose="020B0600070205080204" pitchFamily="34" charset="-128"/>
              </a:rPr>
              <a:t>   </a:t>
            </a:r>
            <a:endParaRPr lang="en-CA" altLang="en-US" sz="4200" dirty="0">
              <a:solidFill>
                <a:srgbClr val="0070C0"/>
              </a:solidFill>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37891" name="Slide Number Placeholder 2">
            <a:extLst>
              <a:ext uri="{FF2B5EF4-FFF2-40B4-BE49-F238E27FC236}">
                <a16:creationId xmlns:a16="http://schemas.microsoft.com/office/drawing/2014/main" xmlns="" id="{FD9293EE-E8E9-43A3-BC8A-9CDD293A65F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A262433A-7C91-421E-88B7-452BA76587AB}" type="slidenum">
              <a:rPr lang="en-CA" altLang="en-US" sz="1200" smtClean="0">
                <a:solidFill>
                  <a:srgbClr val="898989"/>
                </a:solidFill>
              </a:rPr>
              <a:pPr>
                <a:spcBef>
                  <a:spcPct val="0"/>
                </a:spcBef>
                <a:buFontTx/>
                <a:buNone/>
              </a:pPr>
              <a:t>18</a:t>
            </a:fld>
            <a:endParaRPr lang="en-CA" altLang="en-US" sz="1200">
              <a:solidFill>
                <a:srgbClr val="898989"/>
              </a:solidFill>
            </a:endParaRPr>
          </a:p>
        </p:txBody>
      </p:sp>
      <p:sp>
        <p:nvSpPr>
          <p:cNvPr id="37892" name="TextBox 2">
            <a:extLst>
              <a:ext uri="{FF2B5EF4-FFF2-40B4-BE49-F238E27FC236}">
                <a16:creationId xmlns:a16="http://schemas.microsoft.com/office/drawing/2014/main" xmlns="" id="{AD7235B7-1441-473B-9F0F-E216ACFA9D7D}"/>
              </a:ext>
            </a:extLst>
          </p:cNvPr>
          <p:cNvSpPr txBox="1">
            <a:spLocks noChangeArrowheads="1"/>
          </p:cNvSpPr>
          <p:nvPr/>
        </p:nvSpPr>
        <p:spPr bwMode="auto">
          <a:xfrm>
            <a:off x="0" y="54638"/>
            <a:ext cx="9115425"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None/>
            </a:pPr>
            <a:r>
              <a:rPr lang="ja-JP" altLang="en-US" sz="5200" b="1" dirty="0">
                <a:latin typeface="SimSun" panose="02010600030101010101" pitchFamily="2" charset="-122"/>
                <a:ea typeface="SimSun" panose="02010600030101010101" pitchFamily="2" charset="-122"/>
              </a:rPr>
              <a:t>扮演上帝谬论 </a:t>
            </a:r>
            <a:r>
              <a:rPr lang="en-CA" sz="4300" dirty="0">
                <a:latin typeface="Times New Roman" panose="02020603050405020304" pitchFamily="18" charset="0"/>
                <a:cs typeface="Times New Roman" panose="02020603050405020304" pitchFamily="18" charset="0"/>
              </a:rPr>
              <a:t>Playing God fallacy</a:t>
            </a:r>
            <a:endParaRPr lang="en-CA" altLang="en-US" sz="4300" b="1" dirty="0">
              <a:latin typeface="Times New Roman" panose="02020603050405020304" pitchFamily="18" charset="0"/>
              <a:ea typeface="SimSun" panose="02010600030101010101" pitchFamily="2" charset="-122"/>
              <a:cs typeface="Times New Roman" panose="02020603050405020304" pitchFamily="18" charset="0"/>
            </a:endParaRPr>
          </a:p>
        </p:txBody>
      </p:sp>
      <p:sp>
        <p:nvSpPr>
          <p:cNvPr id="8" name="Content Placeholder 2">
            <a:extLst>
              <a:ext uri="{FF2B5EF4-FFF2-40B4-BE49-F238E27FC236}">
                <a16:creationId xmlns:a16="http://schemas.microsoft.com/office/drawing/2014/main" xmlns="" id="{0FF39227-A9C9-4AF9-BD09-D80B03452188}"/>
              </a:ext>
            </a:extLst>
          </p:cNvPr>
          <p:cNvSpPr txBox="1">
            <a:spLocks/>
          </p:cNvSpPr>
          <p:nvPr/>
        </p:nvSpPr>
        <p:spPr bwMode="auto">
          <a:xfrm>
            <a:off x="28575" y="1066800"/>
            <a:ext cx="9144000" cy="579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71500" indent="-57150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marL="0" indent="0">
              <a:buNone/>
            </a:pPr>
            <a:r>
              <a:rPr lang="en-US" altLang="zh-CN" sz="5400" b="1" dirty="0">
                <a:latin typeface="SimSun" panose="02010600030101010101" pitchFamily="2" charset="-122"/>
                <a:ea typeface="SimSun" panose="02010600030101010101" pitchFamily="2" charset="-122"/>
              </a:rPr>
              <a:t>21</a:t>
            </a:r>
            <a:r>
              <a:rPr lang="en-CA" altLang="en-US" sz="5400" b="1" dirty="0">
                <a:latin typeface="SimSun" panose="02010600030101010101" pitchFamily="2" charset="-122"/>
                <a:ea typeface="SimSun" panose="02010600030101010101" pitchFamily="2" charset="-122"/>
              </a:rPr>
              <a:t>.</a:t>
            </a:r>
            <a:r>
              <a:rPr lang="ja-JP" altLang="en-US" sz="5400" b="1" dirty="0">
                <a:latin typeface="SimSun" panose="02010600030101010101" pitchFamily="2" charset="-122"/>
                <a:ea typeface="SimSun" panose="02010600030101010101" pitchFamily="2" charset="-122"/>
              </a:rPr>
              <a:t>扮演上帝谬论：我们认为，我们不应该干涉事物的自然发展进程，否则就是在扮演上帝的角色。</a:t>
            </a:r>
            <a:r>
              <a:rPr lang="en-CA" altLang="en-US" sz="4000" dirty="0">
                <a:solidFill>
                  <a:srgbClr val="0070C0"/>
                </a:solidFill>
                <a:latin typeface="Times New Roman" panose="02020603050405020304" pitchFamily="18" charset="0"/>
                <a:cs typeface="Times New Roman" panose="02020603050405020304" pitchFamily="18" charset="0"/>
              </a:rPr>
              <a:t> </a:t>
            </a:r>
            <a:r>
              <a:rPr lang="en-CA" sz="4200" dirty="0">
                <a:solidFill>
                  <a:srgbClr val="0070C0"/>
                </a:solidFill>
                <a:latin typeface="Times New Roman" panose="02020603050405020304" pitchFamily="18" charset="0"/>
                <a:cs typeface="Times New Roman" panose="02020603050405020304" pitchFamily="18" charset="0"/>
              </a:rPr>
              <a:t>Playing God fallacy: we argue that we should not intervene in the “natural” course of events because intervening would be playing God.</a:t>
            </a:r>
          </a:p>
          <a:p>
            <a:pPr marL="0" indent="0">
              <a:buNone/>
            </a:pPr>
            <a:r>
              <a:rPr lang="en-CA" altLang="en-US" sz="1800" dirty="0">
                <a:solidFill>
                  <a:srgbClr val="0070C0"/>
                </a:solidFill>
                <a:latin typeface="Times New Roman" panose="02020603050405020304" pitchFamily="18" charset="0"/>
                <a:cs typeface="Times New Roman" panose="02020603050405020304" pitchFamily="18" charset="0"/>
              </a:rPr>
              <a:t>http://lucidphilosophy.com/21-playing-god-fallacy/</a:t>
            </a:r>
            <a:r>
              <a:rPr lang="zh-CN" altLang="en-US" sz="1800" dirty="0">
                <a:solidFill>
                  <a:srgbClr val="0070C0"/>
                </a:solidFill>
                <a:latin typeface="Times New Roman" panose="02020603050405020304" pitchFamily="18" charset="0"/>
                <a:cs typeface="Times New Roman" panose="02020603050405020304" pitchFamily="18" charset="0"/>
              </a:rPr>
              <a:t>；</a:t>
            </a:r>
            <a:endParaRPr lang="en-US" sz="2800" dirty="0">
              <a:solidFill>
                <a:srgbClr val="FF0000"/>
              </a:solidFill>
              <a:latin typeface="Times New Roman" panose="02020603050405020304" pitchFamily="18" charset="0"/>
              <a:cs typeface="Times New Roman" panose="02020603050405020304" pitchFamily="18" charset="0"/>
            </a:endParaRPr>
          </a:p>
          <a:p>
            <a:pPr marL="568325" indent="0">
              <a:buNone/>
            </a:pPr>
            <a:r>
              <a:rPr lang="en-US" dirty="0"/>
              <a:t/>
            </a:r>
            <a:br>
              <a:rPr lang="en-US" dirty="0"/>
            </a:br>
            <a:endParaRPr lang="en-CA" altLang="en-US" sz="2000" dirty="0"/>
          </a:p>
          <a:p>
            <a:pPr>
              <a:buFont typeface="Arial" panose="020B0604020202020204" pitchFamily="34" charset="0"/>
              <a:buNone/>
            </a:pPr>
            <a:endParaRPr lang="en-CA" altLang="en-US" sz="4000" dirty="0"/>
          </a:p>
          <a:p>
            <a:endParaRPr lang="en-CA" altLang="ja-JP" sz="3900" dirty="0"/>
          </a:p>
          <a:p>
            <a:pPr eaLnBrk="1" hangingPunct="1"/>
            <a:endParaRPr lang="en-CA" altLang="en-US" sz="4200" dirty="0">
              <a:solidFill>
                <a:srgbClr val="0070C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anim calcmode="lin" valueType="num">
                                      <p:cBhvr additive="base">
                                        <p:cTn id="11"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Content Placeholder 2">
            <a:extLst>
              <a:ext uri="{FF2B5EF4-FFF2-40B4-BE49-F238E27FC236}">
                <a16:creationId xmlns:a16="http://schemas.microsoft.com/office/drawing/2014/main" xmlns="" id="{1188ECB6-8287-4B5B-AD08-2D54E462C29E}"/>
              </a:ext>
            </a:extLst>
          </p:cNvPr>
          <p:cNvSpPr>
            <a:spLocks noGrp="1"/>
          </p:cNvSpPr>
          <p:nvPr>
            <p:ph idx="1"/>
          </p:nvPr>
        </p:nvSpPr>
        <p:spPr>
          <a:xfrm>
            <a:off x="0" y="1066800"/>
            <a:ext cx="9144000" cy="5791200"/>
          </a:xfrm>
        </p:spPr>
        <p:txBody>
          <a:bodyPr/>
          <a:lstStyle/>
          <a:p>
            <a:pPr marL="0" indent="0" eaLnBrk="1" hangingPunct="1">
              <a:buFont typeface="Arial" panose="020B0604020202020204" pitchFamily="34" charset="0"/>
              <a:buNone/>
            </a:pPr>
            <a:r>
              <a:rPr lang="en-CA" altLang="en-US" sz="4000" b="1">
                <a:solidFill>
                  <a:srgbClr val="0070C0"/>
                </a:solidFill>
                <a:ea typeface="ＭＳ Ｐゴシック" panose="020B0600070205080204" pitchFamily="34" charset="-128"/>
              </a:rPr>
              <a:t>   </a:t>
            </a:r>
            <a:endParaRPr lang="en-CA" altLang="en-US" sz="4200">
              <a:solidFill>
                <a:srgbClr val="0070C0"/>
              </a:solidFill>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39939" name="Slide Number Placeholder 2">
            <a:extLst>
              <a:ext uri="{FF2B5EF4-FFF2-40B4-BE49-F238E27FC236}">
                <a16:creationId xmlns:a16="http://schemas.microsoft.com/office/drawing/2014/main" xmlns="" id="{D2126A5F-6A23-46B8-8A31-66579CA6760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C5812A43-2448-4DDD-9D6D-0FB129299C5F}" type="slidenum">
              <a:rPr lang="en-CA" altLang="en-US" sz="1200" smtClean="0">
                <a:solidFill>
                  <a:srgbClr val="898989"/>
                </a:solidFill>
              </a:rPr>
              <a:pPr>
                <a:spcBef>
                  <a:spcPct val="0"/>
                </a:spcBef>
                <a:buFontTx/>
                <a:buNone/>
              </a:pPr>
              <a:t>19</a:t>
            </a:fld>
            <a:endParaRPr lang="en-CA" altLang="en-US" sz="1200">
              <a:solidFill>
                <a:srgbClr val="898989"/>
              </a:solidFill>
            </a:endParaRPr>
          </a:p>
        </p:txBody>
      </p:sp>
      <p:sp>
        <p:nvSpPr>
          <p:cNvPr id="23556" name="Content Placeholder 2">
            <a:extLst>
              <a:ext uri="{FF2B5EF4-FFF2-40B4-BE49-F238E27FC236}">
                <a16:creationId xmlns:a16="http://schemas.microsoft.com/office/drawing/2014/main" xmlns="" id="{96D1A29B-E522-4124-B543-1DAD704BFCB9}"/>
              </a:ext>
            </a:extLst>
          </p:cNvPr>
          <p:cNvSpPr txBox="1">
            <a:spLocks/>
          </p:cNvSpPr>
          <p:nvPr/>
        </p:nvSpPr>
        <p:spPr bwMode="auto">
          <a:xfrm>
            <a:off x="14514" y="1066800"/>
            <a:ext cx="9144000" cy="579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buAutoNum type="arabicParenR"/>
            </a:pPr>
            <a:r>
              <a:rPr lang="ja-JP" altLang="en-US" sz="4800" b="1" dirty="0">
                <a:latin typeface="SimSun" panose="02010600030101010101" pitchFamily="2" charset="-122"/>
                <a:ea typeface="SimSun" panose="02010600030101010101" pitchFamily="2" charset="-122"/>
                <a:cs typeface="Times New Roman" panose="02020603050405020304" pitchFamily="18" charset="0"/>
              </a:rPr>
              <a:t>我们不应该使安乐死和克隆合法化，因为这等同于允许医生扮演上帝</a:t>
            </a:r>
            <a:r>
              <a:rPr lang="zh-CN" altLang="en-US" sz="4800" b="1" dirty="0" smtClean="0">
                <a:latin typeface="SimSun" panose="02010600030101010101" pitchFamily="2" charset="-122"/>
                <a:ea typeface="SimSun" panose="02010600030101010101" pitchFamily="2" charset="-122"/>
                <a:cs typeface="Times New Roman" panose="02020603050405020304" pitchFamily="18" charset="0"/>
              </a:rPr>
              <a:t>。</a:t>
            </a:r>
            <a:r>
              <a:rPr lang="en-CA" sz="4000" dirty="0" smtClean="0">
                <a:solidFill>
                  <a:srgbClr val="0070C0"/>
                </a:solidFill>
                <a:latin typeface="Times New Roman" panose="02020603050405020304" pitchFamily="18" charset="0"/>
                <a:ea typeface="SimSun" panose="02010600030101010101" pitchFamily="2" charset="-122"/>
                <a:cs typeface="Times New Roman" panose="02020603050405020304" pitchFamily="18" charset="0"/>
              </a:rPr>
              <a:t>We </a:t>
            </a:r>
            <a:r>
              <a:rPr lang="en-CA" sz="4000" dirty="0">
                <a:solidFill>
                  <a:srgbClr val="0070C0"/>
                </a:solidFill>
                <a:latin typeface="Times New Roman" panose="02020603050405020304" pitchFamily="18" charset="0"/>
                <a:ea typeface="SimSun" panose="02010600030101010101" pitchFamily="2" charset="-122"/>
                <a:cs typeface="Times New Roman" panose="02020603050405020304" pitchFamily="18" charset="0"/>
              </a:rPr>
              <a:t>shouldn’t legalize euthanasia or cloning because that would allow doctors to play</a:t>
            </a:r>
            <a:r>
              <a:rPr lang="en-CA" sz="4000" dirty="0"/>
              <a:t> </a:t>
            </a:r>
            <a:r>
              <a:rPr lang="en-CA" sz="4000" dirty="0">
                <a:solidFill>
                  <a:srgbClr val="0070C0"/>
                </a:solidFill>
                <a:latin typeface="Times New Roman" panose="02020603050405020304" pitchFamily="18" charset="0"/>
                <a:ea typeface="SimSun" panose="02010600030101010101" pitchFamily="2" charset="-122"/>
                <a:cs typeface="Times New Roman" panose="02020603050405020304" pitchFamily="18" charset="0"/>
              </a:rPr>
              <a:t>god.</a:t>
            </a:r>
          </a:p>
          <a:p>
            <a:pPr>
              <a:buAutoNum type="arabicParenR"/>
            </a:pPr>
            <a:r>
              <a:rPr lang="en-CA" sz="4800" b="1" dirty="0">
                <a:latin typeface="SimSun" panose="02010600030101010101" pitchFamily="2" charset="-122"/>
                <a:ea typeface="SimSun" panose="02010600030101010101" pitchFamily="2" charset="-122"/>
                <a:cs typeface="Times New Roman" panose="02020603050405020304" pitchFamily="18" charset="0"/>
              </a:rPr>
              <a:t> </a:t>
            </a:r>
            <a:r>
              <a:rPr lang="ja-JP" altLang="en-US" sz="4800" b="1" dirty="0">
                <a:latin typeface="SimSun" panose="02010600030101010101" pitchFamily="2" charset="-122"/>
                <a:ea typeface="SimSun" panose="02010600030101010101" pitchFamily="2" charset="-122"/>
                <a:cs typeface="Times New Roman" panose="02020603050405020304" pitchFamily="18" charset="0"/>
              </a:rPr>
              <a:t>别干涉事物的自然进程，你不是上帝</a:t>
            </a:r>
            <a:r>
              <a:rPr lang="ja-JP" altLang="en-US" sz="4400" b="1" dirty="0" smtClean="0">
                <a:latin typeface="SimSun" panose="02010600030101010101" pitchFamily="2" charset="-122"/>
                <a:ea typeface="SimSun" panose="02010600030101010101" pitchFamily="2" charset="-122"/>
                <a:cs typeface="Times New Roman" panose="02020603050405020304" pitchFamily="18" charset="0"/>
              </a:rPr>
              <a:t>。</a:t>
            </a:r>
            <a:r>
              <a:rPr lang="en-CA" sz="4000" dirty="0" smtClean="0">
                <a:solidFill>
                  <a:srgbClr val="0070C0"/>
                </a:solidFill>
                <a:latin typeface="Times New Roman" panose="02020603050405020304" pitchFamily="18" charset="0"/>
                <a:ea typeface="SimSun" panose="02010600030101010101" pitchFamily="2" charset="-122"/>
                <a:cs typeface="Times New Roman" panose="02020603050405020304" pitchFamily="18" charset="0"/>
              </a:rPr>
              <a:t>Don’t </a:t>
            </a:r>
            <a:r>
              <a:rPr lang="en-CA" sz="4000" dirty="0">
                <a:solidFill>
                  <a:srgbClr val="0070C0"/>
                </a:solidFill>
                <a:latin typeface="Times New Roman" panose="02020603050405020304" pitchFamily="18" charset="0"/>
                <a:ea typeface="SimSun" panose="02010600030101010101" pitchFamily="2" charset="-122"/>
                <a:cs typeface="Times New Roman" panose="02020603050405020304" pitchFamily="18" charset="0"/>
              </a:rPr>
              <a:t>interfere! You aren’t God. </a:t>
            </a:r>
          </a:p>
        </p:txBody>
      </p:sp>
      <p:sp>
        <p:nvSpPr>
          <p:cNvPr id="39941" name="TextBox 1">
            <a:extLst>
              <a:ext uri="{FF2B5EF4-FFF2-40B4-BE49-F238E27FC236}">
                <a16:creationId xmlns:a16="http://schemas.microsoft.com/office/drawing/2014/main" xmlns="" id="{80A0A731-B14E-49FE-BF79-E04AFE95BDAB}"/>
              </a:ext>
            </a:extLst>
          </p:cNvPr>
          <p:cNvSpPr txBox="1">
            <a:spLocks noChangeArrowheads="1"/>
          </p:cNvSpPr>
          <p:nvPr/>
        </p:nvSpPr>
        <p:spPr bwMode="auto">
          <a:xfrm>
            <a:off x="0" y="76200"/>
            <a:ext cx="91440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zh-TW" altLang="en-US" sz="4800" b="1" dirty="0">
                <a:latin typeface="SimSun" panose="02010600030101010101" pitchFamily="2" charset="-122"/>
                <a:ea typeface="SimSun" panose="02010600030101010101" pitchFamily="2" charset="-122"/>
              </a:rPr>
              <a:t>例子</a:t>
            </a:r>
            <a:r>
              <a:rPr lang="zh-TW" altLang="en-US" sz="4800" b="1" dirty="0">
                <a:latin typeface="Arial" panose="020B0604020202020204" pitchFamily="34" charset="0"/>
              </a:rPr>
              <a:t> </a:t>
            </a:r>
            <a:r>
              <a:rPr lang="en-US" altLang="zh-TW" sz="4800" b="1" dirty="0">
                <a:latin typeface="Times New Roman" panose="02020603050405020304" pitchFamily="18" charset="0"/>
                <a:cs typeface="Times New Roman" panose="02020603050405020304" pitchFamily="18" charset="0"/>
              </a:rPr>
              <a:t>E</a:t>
            </a:r>
            <a:r>
              <a:rPr lang="en-US" altLang="en-US" sz="4800" b="1" dirty="0">
                <a:latin typeface="Times New Roman" panose="02020603050405020304" pitchFamily="18" charset="0"/>
                <a:cs typeface="Times New Roman" panose="02020603050405020304" pitchFamily="18" charset="0"/>
              </a:rPr>
              <a:t>xamples</a:t>
            </a:r>
            <a:endParaRPr lang="en-CA" altLang="en-US" sz="4800" b="1" dirty="0">
              <a:latin typeface="Times New Roman" panose="02020603050405020304" pitchFamily="18" charset="0"/>
              <a:cs typeface="Times New Roman" panose="02020603050405020304" pitchFamily="18" charset="0"/>
            </a:endParaRPr>
          </a:p>
        </p:txBody>
      </p:sp>
      <p:sp>
        <p:nvSpPr>
          <p:cNvPr id="39942" name="Rectangle 6">
            <a:extLst>
              <a:ext uri="{FF2B5EF4-FFF2-40B4-BE49-F238E27FC236}">
                <a16:creationId xmlns:a16="http://schemas.microsoft.com/office/drawing/2014/main" xmlns="" id="{AAEA2E9C-C710-4352-BC85-D636C0F7721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5912849" rIns="0" bIns="1321971"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indent="-45720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1000">
                <a:solidFill>
                  <a:srgbClr val="222222"/>
                </a:solidFill>
                <a:latin typeface="Arial" panose="020B0604020202020204" pitchFamily="34" charset="0"/>
              </a:rPr>
              <a:t>超速是不对的</a:t>
            </a:r>
          </a:p>
          <a:p>
            <a:pPr lvl="1">
              <a:spcBef>
                <a:spcPct val="0"/>
              </a:spcBef>
              <a:buFontTx/>
              <a:buNone/>
            </a:pPr>
            <a:r>
              <a:rPr lang="en-US" altLang="en-US" sz="1000">
                <a:solidFill>
                  <a:srgbClr val="222222"/>
                </a:solidFill>
                <a:latin typeface="Arial" panose="020B0604020202020204" pitchFamily="34" charset="0"/>
                <a:cs typeface="Arial" panose="020B0604020202020204" pitchFamily="34" charset="0"/>
              </a:rPr>
              <a:t>_____________________</a:t>
            </a:r>
          </a:p>
          <a:p>
            <a:pPr lvl="1">
              <a:spcBef>
                <a:spcPct val="0"/>
              </a:spcBef>
              <a:buFontTx/>
              <a:buNone/>
            </a:pPr>
            <a:r>
              <a:rPr lang="en-US" altLang="en-US" sz="1000">
                <a:solidFill>
                  <a:srgbClr val="222222"/>
                </a:solidFill>
                <a:latin typeface="Arial" panose="020B0604020202020204" pitchFamily="34" charset="0"/>
                <a:cs typeface="Arial" panose="020B0604020202020204" pitchFamily="34" charset="0"/>
              </a:rPr>
              <a:t>∴救护车不应该超速。</a:t>
            </a:r>
          </a:p>
          <a:p>
            <a:pPr>
              <a:spcBef>
                <a:spcPct val="0"/>
              </a:spcBef>
              <a:buFontTx/>
              <a:buNone/>
            </a:pPr>
            <a:endParaRPr lang="en-US" altLang="en-US" sz="1800">
              <a:latin typeface="Arial" panose="020B0604020202020204" pitchFamily="34" charset="0"/>
            </a:endParaRPr>
          </a:p>
        </p:txBody>
      </p:sp>
      <p:sp>
        <p:nvSpPr>
          <p:cNvPr id="39943" name="Rectangle 7">
            <a:extLst>
              <a:ext uri="{FF2B5EF4-FFF2-40B4-BE49-F238E27FC236}">
                <a16:creationId xmlns:a16="http://schemas.microsoft.com/office/drawing/2014/main" xmlns="" id="{0900EF4F-6B63-4CD6-B5B7-545BC75EDC6A}"/>
              </a:ext>
            </a:extLst>
          </p:cNvPr>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5912849" rIns="0" bIns="1321971"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indent="-45720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1000">
                <a:solidFill>
                  <a:srgbClr val="222222"/>
                </a:solidFill>
                <a:latin typeface="Arial" panose="020B0604020202020204" pitchFamily="34" charset="0"/>
                <a:cs typeface="Arial" panose="020B0604020202020204" pitchFamily="34" charset="0"/>
              </a:rPr>
              <a:t>超速是不对的</a:t>
            </a:r>
          </a:p>
          <a:p>
            <a:pPr lvl="1">
              <a:spcBef>
                <a:spcPct val="0"/>
              </a:spcBef>
              <a:buFontTx/>
              <a:buNone/>
            </a:pPr>
            <a:r>
              <a:rPr lang="en-US" altLang="en-US" sz="1000">
                <a:solidFill>
                  <a:srgbClr val="222222"/>
                </a:solidFill>
                <a:latin typeface="Arial" panose="020B0604020202020204" pitchFamily="34" charset="0"/>
                <a:cs typeface="Arial" panose="020B0604020202020204" pitchFamily="34" charset="0"/>
              </a:rPr>
              <a:t>_____________________</a:t>
            </a:r>
          </a:p>
          <a:p>
            <a:pPr lvl="1">
              <a:spcBef>
                <a:spcPct val="0"/>
              </a:spcBef>
              <a:buFontTx/>
              <a:buNone/>
            </a:pPr>
            <a:r>
              <a:rPr lang="en-US" altLang="en-US" sz="1000">
                <a:solidFill>
                  <a:srgbClr val="222222"/>
                </a:solidFill>
                <a:latin typeface="Arial" panose="020B0604020202020204" pitchFamily="34" charset="0"/>
                <a:cs typeface="Arial" panose="020B0604020202020204" pitchFamily="34" charset="0"/>
              </a:rPr>
              <a:t>∴救护车不应该超速。</a:t>
            </a:r>
          </a:p>
          <a:p>
            <a:pPr>
              <a:spcBef>
                <a:spcPct val="0"/>
              </a:spcBef>
              <a:buFontTx/>
              <a:buNone/>
            </a:pPr>
            <a:endParaRPr lang="en-US" altLang="en-US" sz="180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3556">
                                            <p:txEl>
                                              <p:pRg st="0" end="0"/>
                                            </p:txEl>
                                          </p:spTgt>
                                        </p:tgtEl>
                                        <p:attrNameLst>
                                          <p:attrName>style.visibility</p:attrName>
                                        </p:attrNameLst>
                                      </p:cBhvr>
                                      <p:to>
                                        <p:strVal val="visible"/>
                                      </p:to>
                                    </p:set>
                                    <p:anim calcmode="lin" valueType="num">
                                      <p:cBhvr additive="base">
                                        <p:cTn id="7" dur="500" fill="hold"/>
                                        <p:tgtEl>
                                          <p:spTgt spid="2355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355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3556">
                                            <p:txEl>
                                              <p:pRg st="1" end="1"/>
                                            </p:txEl>
                                          </p:spTgt>
                                        </p:tgtEl>
                                        <p:attrNameLst>
                                          <p:attrName>style.visibility</p:attrName>
                                        </p:attrNameLst>
                                      </p:cBhvr>
                                      <p:to>
                                        <p:strVal val="visible"/>
                                      </p:to>
                                    </p:set>
                                    <p:anim calcmode="lin" valueType="num">
                                      <p:cBhvr additive="base">
                                        <p:cTn id="13" dur="500" fill="hold"/>
                                        <p:tgtEl>
                                          <p:spTgt spid="2355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355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a:extLst>
              <a:ext uri="{FF2B5EF4-FFF2-40B4-BE49-F238E27FC236}">
                <a16:creationId xmlns:a16="http://schemas.microsoft.com/office/drawing/2014/main" xmlns="" id="{492BCE5C-A5E2-42AB-BBF9-BD099A30678E}"/>
              </a:ext>
            </a:extLst>
          </p:cNvPr>
          <p:cNvSpPr>
            <a:spLocks noGrp="1"/>
          </p:cNvSpPr>
          <p:nvPr>
            <p:ph idx="1"/>
          </p:nvPr>
        </p:nvSpPr>
        <p:spPr>
          <a:xfrm>
            <a:off x="0" y="1066800"/>
            <a:ext cx="9144000" cy="5791200"/>
          </a:xfrm>
        </p:spPr>
        <p:txBody>
          <a:bodyPr/>
          <a:lstStyle/>
          <a:p>
            <a:pPr marL="0" indent="0" eaLnBrk="1" hangingPunct="1">
              <a:buFont typeface="Arial" panose="020B0604020202020204" pitchFamily="34" charset="0"/>
              <a:buNone/>
              <a:defRPr/>
            </a:pPr>
            <a:r>
              <a:rPr lang="en-CA" altLang="ja-JP" sz="4000" b="1" dirty="0">
                <a:latin typeface="SimSun" panose="02010600030101010101" pitchFamily="2" charset="-122"/>
                <a:ea typeface="SimSun" panose="02010600030101010101" pitchFamily="2" charset="-122"/>
              </a:rPr>
              <a:t>1.</a:t>
            </a:r>
            <a:r>
              <a:rPr lang="ja-JP" altLang="en-US" sz="4000" b="1" dirty="0">
                <a:latin typeface="SimSun" panose="02010600030101010101" pitchFamily="2" charset="-122"/>
                <a:ea typeface="SimSun" panose="02010600030101010101" pitchFamily="2" charset="-122"/>
              </a:rPr>
              <a:t>诉诸自然谬论</a:t>
            </a:r>
            <a:endParaRPr lang="en-CA" altLang="ja-JP" sz="4000" b="1" dirty="0">
              <a:latin typeface="SimSun" panose="02010600030101010101" pitchFamily="2" charset="-122"/>
              <a:ea typeface="SimSun" panose="02010600030101010101" pitchFamily="2" charset="-122"/>
            </a:endParaRPr>
          </a:p>
          <a:p>
            <a:pPr marL="285750" indent="-285750" eaLnBrk="1" hangingPunct="1">
              <a:buFont typeface="Arial" panose="020B0604020202020204" pitchFamily="34" charset="0"/>
              <a:buNone/>
              <a:defRPr/>
            </a:pPr>
            <a:r>
              <a:rPr lang="en-CA" sz="4000" b="1" dirty="0"/>
              <a:t>     </a:t>
            </a:r>
            <a:r>
              <a:rPr lang="en-CA" sz="4000" b="1" dirty="0">
                <a:solidFill>
                  <a:srgbClr val="0070C0"/>
                </a:solidFill>
                <a:latin typeface="Times New Roman" panose="02020603050405020304" pitchFamily="18" charset="0"/>
                <a:cs typeface="Times New Roman" panose="02020603050405020304" pitchFamily="18" charset="0"/>
              </a:rPr>
              <a:t>Appeal to Nature </a:t>
            </a:r>
            <a:endParaRPr lang="en-CA" altLang="en-US" sz="4000" dirty="0">
              <a:solidFill>
                <a:srgbClr val="0070C0"/>
              </a:solidFill>
              <a:latin typeface="Times New Roman" panose="02020603050405020304" pitchFamily="18" charset="0"/>
              <a:ea typeface="ＭＳ Ｐゴシック" panose="020B0600070205080204" pitchFamily="34" charset="-128"/>
              <a:cs typeface="Times New Roman" panose="02020603050405020304" pitchFamily="18" charset="0"/>
            </a:endParaRPr>
          </a:p>
          <a:p>
            <a:pPr marL="571500" indent="-571500" eaLnBrk="1" hangingPunct="1">
              <a:buFont typeface="Arial" panose="020B0604020202020204" pitchFamily="34" charset="0"/>
              <a:buNone/>
              <a:tabLst>
                <a:tab pos="812800" algn="l"/>
              </a:tabLst>
              <a:defRPr/>
            </a:pPr>
            <a:r>
              <a:rPr lang="en-CA" sz="4000" b="1" dirty="0">
                <a:latin typeface="SimSun" panose="02010600030101010101" pitchFamily="2" charset="-122"/>
                <a:ea typeface="SimSun" panose="02010600030101010101" pitchFamily="2" charset="-122"/>
              </a:rPr>
              <a:t>2.</a:t>
            </a:r>
            <a:r>
              <a:rPr lang="zh-CN" altLang="en-US" sz="4000" b="1" dirty="0">
                <a:latin typeface="SimSun" panose="02010600030101010101" pitchFamily="2" charset="-122"/>
                <a:ea typeface="SimSun" panose="02010600030101010101" pitchFamily="2" charset="-122"/>
              </a:rPr>
              <a:t>非黑即白谬论</a:t>
            </a:r>
            <a:r>
              <a:rPr lang="en-CA" sz="4000" b="1" dirty="0">
                <a:latin typeface="SimSun" panose="02010600030101010101" pitchFamily="2" charset="-122"/>
                <a:ea typeface="SimSun" panose="02010600030101010101" pitchFamily="2" charset="-122"/>
              </a:rPr>
              <a:t>(</a:t>
            </a:r>
            <a:r>
              <a:rPr lang="zh-CN" altLang="en-US" sz="4000" b="1" dirty="0">
                <a:latin typeface="SimSun" panose="02010600030101010101" pitchFamily="2" charset="-122"/>
                <a:ea typeface="SimSun" panose="02010600030101010101" pitchFamily="2" charset="-122"/>
              </a:rPr>
              <a:t>二分法，假二难</a:t>
            </a:r>
            <a:r>
              <a:rPr lang="en-CA" sz="4000" b="1" dirty="0">
                <a:latin typeface="SimSun" panose="02010600030101010101" pitchFamily="2" charset="-122"/>
                <a:ea typeface="SimSun" panose="02010600030101010101" pitchFamily="2" charset="-122"/>
              </a:rPr>
              <a:t>)       </a:t>
            </a:r>
            <a:r>
              <a:rPr lang="zh-CN" altLang="en-US" sz="4000" b="1" dirty="0">
                <a:latin typeface="SimSun" panose="02010600030101010101" pitchFamily="2" charset="-122"/>
                <a:ea typeface="SimSun" panose="02010600030101010101" pitchFamily="2" charset="-122"/>
                <a:cs typeface="Times New Roman" panose="02020603050405020304" pitchFamily="18" charset="0"/>
              </a:rPr>
              <a:t> </a:t>
            </a:r>
            <a:r>
              <a:rPr lang="en-CA" altLang="zh-CN" sz="4000" b="1" dirty="0"/>
              <a:t>           </a:t>
            </a:r>
            <a:r>
              <a:rPr lang="en-CA" sz="4000" b="1" dirty="0">
                <a:solidFill>
                  <a:srgbClr val="0070C0"/>
                </a:solidFill>
                <a:latin typeface="Times New Roman" panose="02020603050405020304" pitchFamily="18" charset="0"/>
                <a:cs typeface="Times New Roman" panose="02020603050405020304" pitchFamily="18" charset="0"/>
              </a:rPr>
              <a:t>Black and White Thinking</a:t>
            </a:r>
            <a:endParaRPr lang="en-CA" altLang="en-US" sz="4000" dirty="0">
              <a:solidFill>
                <a:srgbClr val="0070C0"/>
              </a:solidFill>
              <a:latin typeface="Times New Roman" panose="02020603050405020304" pitchFamily="18" charset="0"/>
              <a:ea typeface="ＭＳ Ｐゴシック" panose="020B0600070205080204" pitchFamily="34" charset="-128"/>
              <a:cs typeface="Times New Roman" panose="02020603050405020304" pitchFamily="18" charset="0"/>
            </a:endParaRPr>
          </a:p>
          <a:p>
            <a:pPr marL="0" indent="0" eaLnBrk="1" hangingPunct="1">
              <a:buFont typeface="Arial" panose="020B0604020202020204" pitchFamily="34" charset="0"/>
              <a:buNone/>
              <a:defRPr/>
            </a:pPr>
            <a:r>
              <a:rPr lang="en-CA" sz="4000" b="1" dirty="0">
                <a:latin typeface="SimSun" panose="02010600030101010101" pitchFamily="2" charset="-122"/>
                <a:ea typeface="SimSun" panose="02010600030101010101" pitchFamily="2" charset="-122"/>
              </a:rPr>
              <a:t>3.</a:t>
            </a:r>
            <a:r>
              <a:rPr lang="ja-JP" altLang="en-US" sz="4000" b="1" dirty="0">
                <a:latin typeface="SimSun" panose="02010600030101010101" pitchFamily="2" charset="-122"/>
                <a:ea typeface="SimSun" panose="02010600030101010101" pitchFamily="2" charset="-122"/>
              </a:rPr>
              <a:t>人身攻击</a:t>
            </a:r>
            <a:r>
              <a:rPr lang="zh-CN" altLang="en-US" sz="4000" b="1" dirty="0">
                <a:latin typeface="SimSun" panose="02010600030101010101" pitchFamily="2" charset="-122"/>
                <a:ea typeface="SimSun" panose="02010600030101010101" pitchFamily="2" charset="-122"/>
              </a:rPr>
              <a:t>谬论</a:t>
            </a:r>
            <a:endParaRPr lang="en-CA" altLang="ja-JP" sz="4000" b="1" dirty="0">
              <a:latin typeface="SimSun" panose="02010600030101010101" pitchFamily="2" charset="-122"/>
              <a:ea typeface="SimSun" panose="02010600030101010101" pitchFamily="2" charset="-122"/>
            </a:endParaRPr>
          </a:p>
          <a:p>
            <a:pPr marL="0" indent="0" eaLnBrk="1" hangingPunct="1">
              <a:buFont typeface="Arial" panose="020B0604020202020204" pitchFamily="34" charset="0"/>
              <a:buNone/>
              <a:defRPr/>
            </a:pPr>
            <a:r>
              <a:rPr lang="en-CA" sz="4000" b="1" dirty="0">
                <a:solidFill>
                  <a:srgbClr val="0070C0"/>
                </a:solidFill>
              </a:rPr>
              <a:t>     </a:t>
            </a:r>
            <a:r>
              <a:rPr lang="en-CA" sz="4000" b="1" dirty="0">
                <a:solidFill>
                  <a:srgbClr val="0070C0"/>
                </a:solidFill>
                <a:latin typeface="Times New Roman" panose="02020603050405020304" pitchFamily="18" charset="0"/>
                <a:cs typeface="Times New Roman" panose="02020603050405020304" pitchFamily="18" charset="0"/>
              </a:rPr>
              <a:t>Ad Hominem</a:t>
            </a:r>
          </a:p>
          <a:p>
            <a:pPr marL="0" indent="0" eaLnBrk="1" hangingPunct="1">
              <a:buFont typeface="Arial" panose="020B0604020202020204" pitchFamily="34" charset="0"/>
              <a:buNone/>
              <a:defRPr/>
            </a:pPr>
            <a:r>
              <a:rPr lang="en-CA" sz="4000" b="1" dirty="0">
                <a:latin typeface="SimSun" panose="02010600030101010101" pitchFamily="2" charset="-122"/>
                <a:ea typeface="SimSun" panose="02010600030101010101" pitchFamily="2" charset="-122"/>
              </a:rPr>
              <a:t>4.</a:t>
            </a:r>
            <a:r>
              <a:rPr lang="ja-JP" altLang="en-US" sz="4000" b="1" dirty="0">
                <a:latin typeface="SimSun" panose="02010600030101010101" pitchFamily="2" charset="-122"/>
                <a:ea typeface="SimSun" panose="02010600030101010101" pitchFamily="2" charset="-122"/>
              </a:rPr>
              <a:t>起源谬论</a:t>
            </a:r>
            <a:endParaRPr lang="en-CA" altLang="ja-JP" sz="4000" b="1" dirty="0">
              <a:latin typeface="SimSun" panose="02010600030101010101" pitchFamily="2" charset="-122"/>
              <a:ea typeface="SimSun" panose="02010600030101010101" pitchFamily="2" charset="-122"/>
            </a:endParaRPr>
          </a:p>
          <a:p>
            <a:pPr marL="0" indent="0" eaLnBrk="1" hangingPunct="1">
              <a:buFont typeface="Arial" panose="020B0604020202020204" pitchFamily="34" charset="0"/>
              <a:buNone/>
              <a:defRPr/>
            </a:pPr>
            <a:r>
              <a:rPr lang="en-CA" sz="4000" b="1" dirty="0"/>
              <a:t>     </a:t>
            </a:r>
            <a:r>
              <a:rPr lang="en-CA" sz="4000" b="1" dirty="0">
                <a:solidFill>
                  <a:srgbClr val="0070C0"/>
                </a:solidFill>
                <a:latin typeface="Times New Roman" panose="02020603050405020304" pitchFamily="18" charset="0"/>
                <a:cs typeface="Times New Roman" panose="02020603050405020304" pitchFamily="18" charset="0"/>
              </a:rPr>
              <a:t>Genetic Fallacy</a:t>
            </a:r>
          </a:p>
          <a:p>
            <a:pPr eaLnBrk="1" hangingPunct="1">
              <a:defRPr/>
            </a:pPr>
            <a:endParaRPr lang="en-CA" altLang="en-US" sz="4200" dirty="0">
              <a:solidFill>
                <a:srgbClr val="0070C0"/>
              </a:solidFill>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6147" name="Slide Number Placeholder 2">
            <a:extLst>
              <a:ext uri="{FF2B5EF4-FFF2-40B4-BE49-F238E27FC236}">
                <a16:creationId xmlns:a16="http://schemas.microsoft.com/office/drawing/2014/main" xmlns="" id="{7A1A2B9E-B277-493A-A7A5-604CD320DED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567CBAED-B1A2-4AEC-951E-C191AFC165B1}" type="slidenum">
              <a:rPr lang="en-CA" altLang="en-US" sz="1200" smtClean="0">
                <a:solidFill>
                  <a:srgbClr val="898989"/>
                </a:solidFill>
              </a:rPr>
              <a:pPr>
                <a:spcBef>
                  <a:spcPct val="0"/>
                </a:spcBef>
                <a:buFontTx/>
                <a:buNone/>
              </a:pPr>
              <a:t>2</a:t>
            </a:fld>
            <a:endParaRPr lang="en-CA" altLang="en-US" sz="1200">
              <a:solidFill>
                <a:srgbClr val="898989"/>
              </a:solidFill>
            </a:endParaRPr>
          </a:p>
        </p:txBody>
      </p:sp>
      <p:sp>
        <p:nvSpPr>
          <p:cNvPr id="6148" name="TextBox 2">
            <a:extLst>
              <a:ext uri="{FF2B5EF4-FFF2-40B4-BE49-F238E27FC236}">
                <a16:creationId xmlns:a16="http://schemas.microsoft.com/office/drawing/2014/main" xmlns="" id="{84EF4E14-103E-4E0D-A33F-C6E40F53BB37}"/>
              </a:ext>
            </a:extLst>
          </p:cNvPr>
          <p:cNvSpPr txBox="1">
            <a:spLocks noChangeArrowheads="1"/>
          </p:cNvSpPr>
          <p:nvPr/>
        </p:nvSpPr>
        <p:spPr bwMode="auto">
          <a:xfrm>
            <a:off x="71438" y="84138"/>
            <a:ext cx="9072562"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 typeface="Arial" panose="020B0604020202020204" pitchFamily="34" charset="0"/>
              <a:buNone/>
            </a:pPr>
            <a:r>
              <a:rPr lang="en-CA" altLang="zh-CN" sz="4500" b="1">
                <a:latin typeface="SimSun" panose="02010600030101010101" pitchFamily="2" charset="-122"/>
                <a:ea typeface="SimSun" panose="02010600030101010101" pitchFamily="2" charset="-122"/>
              </a:rPr>
              <a:t>22</a:t>
            </a:r>
            <a:r>
              <a:rPr lang="zh-CN" altLang="en-US" sz="4500" b="1">
                <a:latin typeface="SimSun" panose="02010600030101010101" pitchFamily="2" charset="-122"/>
                <a:ea typeface="SimSun" panose="02010600030101010101" pitchFamily="2" charset="-122"/>
              </a:rPr>
              <a:t>种常见谬论 </a:t>
            </a:r>
            <a:r>
              <a:rPr lang="en-US" altLang="zh-CN" sz="4500" b="1">
                <a:latin typeface="Times New Roman" panose="02020603050405020304" pitchFamily="18" charset="0"/>
                <a:ea typeface="SimSun" panose="02010600030101010101" pitchFamily="2" charset="-122"/>
                <a:cs typeface="Times New Roman" panose="02020603050405020304" pitchFamily="18" charset="0"/>
              </a:rPr>
              <a:t>22</a:t>
            </a:r>
            <a:r>
              <a:rPr lang="en-US" altLang="zh-CN" sz="4500" b="1">
                <a:latin typeface="SimSun" panose="02010600030101010101" pitchFamily="2" charset="-122"/>
                <a:ea typeface="SimSun" panose="02010600030101010101" pitchFamily="2" charset="-122"/>
              </a:rPr>
              <a:t> </a:t>
            </a:r>
            <a:r>
              <a:rPr lang="en-CA" altLang="en-US" sz="4500" b="1">
                <a:latin typeface="Times New Roman" panose="02020603050405020304" pitchFamily="18" charset="0"/>
                <a:ea typeface="SimSun" panose="02010600030101010101" pitchFamily="2" charset="-122"/>
              </a:rPr>
              <a:t>common fallacies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2">
            <a:extLst>
              <a:ext uri="{FF2B5EF4-FFF2-40B4-BE49-F238E27FC236}">
                <a16:creationId xmlns:a16="http://schemas.microsoft.com/office/drawing/2014/main" xmlns="" id="{95FF6901-24BC-42A7-B8EA-256C564A22F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D19B66C4-C93C-4CC5-A389-DF9BC4A075B5}" type="slidenum">
              <a:rPr lang="en-CA" altLang="en-US" sz="1200" smtClean="0">
                <a:solidFill>
                  <a:srgbClr val="898989"/>
                </a:solidFill>
              </a:rPr>
              <a:pPr>
                <a:spcBef>
                  <a:spcPct val="0"/>
                </a:spcBef>
                <a:buFontTx/>
                <a:buNone/>
              </a:pPr>
              <a:t>20</a:t>
            </a:fld>
            <a:endParaRPr lang="en-CA" altLang="en-US" sz="1200">
              <a:solidFill>
                <a:srgbClr val="898989"/>
              </a:solidFill>
            </a:endParaRPr>
          </a:p>
        </p:txBody>
      </p:sp>
      <p:sp>
        <p:nvSpPr>
          <p:cNvPr id="39939" name="Content Placeholder 2">
            <a:extLst>
              <a:ext uri="{FF2B5EF4-FFF2-40B4-BE49-F238E27FC236}">
                <a16:creationId xmlns:a16="http://schemas.microsoft.com/office/drawing/2014/main" xmlns="" id="{7E09CC60-C914-40F6-A5AF-C491D7D4D2A0}"/>
              </a:ext>
            </a:extLst>
          </p:cNvPr>
          <p:cNvSpPr txBox="1">
            <a:spLocks/>
          </p:cNvSpPr>
          <p:nvPr/>
        </p:nvSpPr>
        <p:spPr bwMode="auto">
          <a:xfrm>
            <a:off x="0" y="1036638"/>
            <a:ext cx="9144000" cy="5821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buFont typeface="Wingdings" panose="05000000000000000000" pitchFamily="2" charset="2"/>
              <a:buChar char="Ø"/>
            </a:pPr>
            <a:r>
              <a:rPr lang="ja-JP" altLang="en-US" sz="4000" b="1" dirty="0">
                <a:latin typeface="SimSun" panose="02010600030101010101" pitchFamily="2" charset="-122"/>
                <a:ea typeface="SimSun" panose="02010600030101010101" pitchFamily="2" charset="-122"/>
              </a:rPr>
              <a:t>不要猜测上帝的意旨。</a:t>
            </a:r>
            <a:r>
              <a:rPr lang="en-CA" sz="4000" dirty="0">
                <a:solidFill>
                  <a:srgbClr val="0070C0"/>
                </a:solidFill>
                <a:latin typeface="Times New Roman" panose="02020603050405020304" pitchFamily="18" charset="0"/>
                <a:ea typeface="SimSun" panose="02010600030101010101" pitchFamily="2" charset="-122"/>
              </a:rPr>
              <a:t>Don’t speculate about God’s will.</a:t>
            </a:r>
            <a:endParaRPr lang="en-CA" sz="4000" b="1" dirty="0">
              <a:latin typeface="SimSun" panose="02010600030101010101" pitchFamily="2" charset="-122"/>
              <a:ea typeface="SimSun" panose="02010600030101010101" pitchFamily="2" charset="-122"/>
            </a:endParaRPr>
          </a:p>
          <a:p>
            <a:pPr>
              <a:buFont typeface="Wingdings" panose="05000000000000000000" pitchFamily="2" charset="2"/>
              <a:buChar char="Ø"/>
            </a:pPr>
            <a:r>
              <a:rPr lang="ja-JP" altLang="en-US" sz="4000" b="1" dirty="0">
                <a:latin typeface="SimSun" panose="02010600030101010101" pitchFamily="2" charset="-122"/>
                <a:ea typeface="SimSun" panose="02010600030101010101" pitchFamily="2" charset="-122"/>
              </a:rPr>
              <a:t>如果你相信上帝存在，用上帝给你的</a:t>
            </a:r>
            <a:r>
              <a:rPr lang="zh-CN" altLang="en-US" sz="4000" b="1" dirty="0">
                <a:latin typeface="SimSun" panose="02010600030101010101" pitchFamily="2" charset="-122"/>
                <a:ea typeface="SimSun" panose="02010600030101010101" pitchFamily="2" charset="-122"/>
              </a:rPr>
              <a:t>理由</a:t>
            </a:r>
            <a:r>
              <a:rPr lang="en-US" altLang="zh-CN" sz="4000" b="1" dirty="0">
                <a:latin typeface="SimSun" panose="02010600030101010101" pitchFamily="2" charset="-122"/>
                <a:ea typeface="SimSun" panose="02010600030101010101" pitchFamily="2" charset="-122"/>
              </a:rPr>
              <a:t>/</a:t>
            </a:r>
            <a:r>
              <a:rPr lang="zh-CN" altLang="en-US" sz="4000" b="1" dirty="0">
                <a:latin typeface="SimSun" panose="02010600030101010101" pitchFamily="2" charset="-122"/>
                <a:ea typeface="SimSun" panose="02010600030101010101" pitchFamily="2" charset="-122"/>
              </a:rPr>
              <a:t>依据</a:t>
            </a:r>
            <a:r>
              <a:rPr lang="ja-JP" altLang="en-US" sz="4000" b="1" dirty="0">
                <a:latin typeface="SimSun" panose="02010600030101010101" pitchFamily="2" charset="-122"/>
                <a:ea typeface="SimSun" panose="02010600030101010101" pitchFamily="2" charset="-122"/>
              </a:rPr>
              <a:t>去判断正</a:t>
            </a:r>
            <a:r>
              <a:rPr lang="zh-CN" altLang="en-US" sz="4000" b="1" dirty="0">
                <a:latin typeface="SimSun" panose="02010600030101010101" pitchFamily="2" charset="-122"/>
                <a:ea typeface="SimSun" panose="02010600030101010101" pitchFamily="2" charset="-122"/>
              </a:rPr>
              <a:t>确和错</a:t>
            </a:r>
            <a:r>
              <a:rPr lang="ja-JP" altLang="en-US" sz="4000" b="1" dirty="0">
                <a:latin typeface="SimSun" panose="02010600030101010101" pitchFamily="2" charset="-122"/>
                <a:ea typeface="SimSun" panose="02010600030101010101" pitchFamily="2" charset="-122"/>
              </a:rPr>
              <a:t>误。</a:t>
            </a:r>
            <a:r>
              <a:rPr lang="en-CA" sz="4000" dirty="0">
                <a:solidFill>
                  <a:srgbClr val="0070C0"/>
                </a:solidFill>
                <a:latin typeface="Times New Roman" panose="02020603050405020304" pitchFamily="18" charset="0"/>
                <a:ea typeface="SimSun" panose="02010600030101010101" pitchFamily="2" charset="-122"/>
              </a:rPr>
              <a:t>If you believe God exists, use the reason God gave you to discover right and wrong.</a:t>
            </a:r>
            <a:endParaRPr lang="en-CA" sz="4000" i="1" dirty="0">
              <a:solidFill>
                <a:srgbClr val="0070C0"/>
              </a:solidFill>
              <a:latin typeface="Times New Roman" panose="02020603050405020304" pitchFamily="18" charset="0"/>
              <a:ea typeface="SimSun" panose="02010600030101010101" pitchFamily="2" charset="-122"/>
            </a:endParaRPr>
          </a:p>
          <a:p>
            <a:pPr>
              <a:buFont typeface="Wingdings" panose="05000000000000000000" pitchFamily="2" charset="2"/>
              <a:buChar char="Ø"/>
            </a:pPr>
            <a:r>
              <a:rPr lang="zh-CN" altLang="en-US" sz="4000" b="1" dirty="0">
                <a:latin typeface="SimSun" panose="02010600030101010101" pitchFamily="2" charset="-122"/>
                <a:ea typeface="SimSun" panose="02010600030101010101" pitchFamily="2" charset="-122"/>
              </a:rPr>
              <a:t>避免诉诸自然谬论。</a:t>
            </a:r>
            <a:endParaRPr lang="en-CA" sz="4000" b="1" dirty="0">
              <a:latin typeface="SimSun" panose="02010600030101010101" pitchFamily="2" charset="-122"/>
              <a:ea typeface="SimSun" panose="02010600030101010101" pitchFamily="2" charset="-122"/>
            </a:endParaRPr>
          </a:p>
          <a:p>
            <a:pPr marL="0" indent="0">
              <a:buNone/>
            </a:pPr>
            <a:r>
              <a:rPr lang="en-CA" sz="4000" i="1" dirty="0">
                <a:solidFill>
                  <a:srgbClr val="0070C0"/>
                </a:solidFill>
                <a:latin typeface="Times New Roman" panose="02020603050405020304" pitchFamily="18" charset="0"/>
                <a:ea typeface="SimSun" panose="02010600030101010101" pitchFamily="2" charset="-122"/>
              </a:rPr>
              <a:t>  </a:t>
            </a:r>
            <a:r>
              <a:rPr lang="en-CA" sz="4000" i="1" dirty="0" smtClean="0">
                <a:solidFill>
                  <a:srgbClr val="0070C0"/>
                </a:solidFill>
                <a:latin typeface="Times New Roman" panose="02020603050405020304" pitchFamily="18" charset="0"/>
                <a:ea typeface="SimSun" panose="02010600030101010101" pitchFamily="2" charset="-122"/>
              </a:rPr>
              <a:t>  Avoid </a:t>
            </a:r>
            <a:r>
              <a:rPr lang="en-CA" sz="4000" i="1" dirty="0">
                <a:solidFill>
                  <a:srgbClr val="0070C0"/>
                </a:solidFill>
                <a:latin typeface="Times New Roman" panose="02020603050405020304" pitchFamily="18" charset="0"/>
                <a:ea typeface="SimSun" panose="02010600030101010101" pitchFamily="2" charset="-122"/>
              </a:rPr>
              <a:t>appeal </a:t>
            </a:r>
            <a:r>
              <a:rPr lang="en-CA" sz="4000" dirty="0">
                <a:solidFill>
                  <a:srgbClr val="0070C0"/>
                </a:solidFill>
                <a:latin typeface="Times New Roman" panose="02020603050405020304" pitchFamily="18" charset="0"/>
                <a:ea typeface="SimSun" panose="02010600030101010101" pitchFamily="2" charset="-122"/>
              </a:rPr>
              <a:t>to nature fallacy</a:t>
            </a:r>
          </a:p>
          <a:p>
            <a:pPr>
              <a:buFont typeface="Arial" panose="020B0604020202020204" pitchFamily="34" charset="0"/>
              <a:buNone/>
            </a:pPr>
            <a:endParaRPr lang="en-CA" altLang="en-US" sz="3700" dirty="0">
              <a:solidFill>
                <a:srgbClr val="0070C0"/>
              </a:solidFill>
              <a:latin typeface="Times New Roman" panose="02020603050405020304" pitchFamily="18" charset="0"/>
              <a:cs typeface="Times New Roman" panose="02020603050405020304" pitchFamily="18" charset="0"/>
            </a:endParaRPr>
          </a:p>
        </p:txBody>
      </p:sp>
      <p:sp>
        <p:nvSpPr>
          <p:cNvPr id="7" name="TextBox 2">
            <a:extLst>
              <a:ext uri="{FF2B5EF4-FFF2-40B4-BE49-F238E27FC236}">
                <a16:creationId xmlns:a16="http://schemas.microsoft.com/office/drawing/2014/main" xmlns="" id="{5AC06482-0374-48B7-A9D9-B346DE5BD0E5}"/>
              </a:ext>
            </a:extLst>
          </p:cNvPr>
          <p:cNvSpPr txBox="1">
            <a:spLocks noChangeArrowheads="1"/>
          </p:cNvSpPr>
          <p:nvPr/>
        </p:nvSpPr>
        <p:spPr bwMode="auto">
          <a:xfrm>
            <a:off x="0" y="54638"/>
            <a:ext cx="9115425"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None/>
            </a:pPr>
            <a:r>
              <a:rPr lang="ja-JP" altLang="en-US" sz="5200" b="1" dirty="0">
                <a:latin typeface="SimSun" panose="02010600030101010101" pitchFamily="2" charset="-122"/>
                <a:ea typeface="SimSun" panose="02010600030101010101" pitchFamily="2" charset="-122"/>
              </a:rPr>
              <a:t>扮演上帝谬论 </a:t>
            </a:r>
            <a:r>
              <a:rPr lang="en-CA" sz="4300" dirty="0">
                <a:latin typeface="Times New Roman" panose="02020603050405020304" pitchFamily="18" charset="0"/>
                <a:cs typeface="Times New Roman" panose="02020603050405020304" pitchFamily="18" charset="0"/>
              </a:rPr>
              <a:t>Playing God fallacy</a:t>
            </a:r>
            <a:endParaRPr lang="en-CA" altLang="en-US" sz="4300" b="1" dirty="0">
              <a:latin typeface="Times New Roman" panose="02020603050405020304" pitchFamily="18" charset="0"/>
              <a:ea typeface="SimSun" panose="02010600030101010101" pitchFamily="2" charset="-122"/>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 calcmode="lin" valueType="num">
                                      <p:cBhvr additive="base">
                                        <p:cTn id="7" dur="500" fill="hold"/>
                                        <p:tgtEl>
                                          <p:spTgt spid="399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99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9939">
                                            <p:txEl>
                                              <p:pRg st="1" end="1"/>
                                            </p:txEl>
                                          </p:spTgt>
                                        </p:tgtEl>
                                        <p:attrNameLst>
                                          <p:attrName>style.visibility</p:attrName>
                                        </p:attrNameLst>
                                      </p:cBhvr>
                                      <p:to>
                                        <p:strVal val="visible"/>
                                      </p:to>
                                    </p:set>
                                    <p:anim calcmode="lin" valueType="num">
                                      <p:cBhvr additive="base">
                                        <p:cTn id="13" dur="500" fill="hold"/>
                                        <p:tgtEl>
                                          <p:spTgt spid="3993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993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9939">
                                            <p:txEl>
                                              <p:pRg st="2" end="2"/>
                                            </p:txEl>
                                          </p:spTgt>
                                        </p:tgtEl>
                                        <p:attrNameLst>
                                          <p:attrName>style.visibility</p:attrName>
                                        </p:attrNameLst>
                                      </p:cBhvr>
                                      <p:to>
                                        <p:strVal val="visible"/>
                                      </p:to>
                                    </p:set>
                                    <p:anim calcmode="lin" valueType="num">
                                      <p:cBhvr additive="base">
                                        <p:cTn id="19" dur="500" fill="hold"/>
                                        <p:tgtEl>
                                          <p:spTgt spid="3993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9939">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9939">
                                            <p:txEl>
                                              <p:pRg st="3" end="3"/>
                                            </p:txEl>
                                          </p:spTgt>
                                        </p:tgtEl>
                                        <p:attrNameLst>
                                          <p:attrName>style.visibility</p:attrName>
                                        </p:attrNameLst>
                                      </p:cBhvr>
                                      <p:to>
                                        <p:strVal val="visible"/>
                                      </p:to>
                                    </p:set>
                                    <p:anim calcmode="lin" valueType="num">
                                      <p:cBhvr additive="base">
                                        <p:cTn id="23" dur="500" fill="hold"/>
                                        <p:tgtEl>
                                          <p:spTgt spid="39939">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993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1">
            <a:extLst>
              <a:ext uri="{FF2B5EF4-FFF2-40B4-BE49-F238E27FC236}">
                <a16:creationId xmlns:a16="http://schemas.microsoft.com/office/drawing/2014/main" xmlns="" id="{78C727A5-CD99-4C3A-92AD-ECF01EF00A5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170B428A-F59C-4CCB-BDA3-D0DC20687435}" type="slidenum">
              <a:rPr lang="en-CA" altLang="en-US" sz="1200" smtClean="0">
                <a:solidFill>
                  <a:srgbClr val="898989"/>
                </a:solidFill>
              </a:rPr>
              <a:pPr>
                <a:spcBef>
                  <a:spcPct val="0"/>
                </a:spcBef>
                <a:buFontTx/>
                <a:buNone/>
              </a:pPr>
              <a:t>21</a:t>
            </a:fld>
            <a:endParaRPr lang="en-CA" altLang="en-US" sz="1200">
              <a:solidFill>
                <a:srgbClr val="898989"/>
              </a:solidFill>
            </a:endParaRPr>
          </a:p>
        </p:txBody>
      </p:sp>
      <p:sp>
        <p:nvSpPr>
          <p:cNvPr id="46083" name="TextBox 2">
            <a:extLst>
              <a:ext uri="{FF2B5EF4-FFF2-40B4-BE49-F238E27FC236}">
                <a16:creationId xmlns:a16="http://schemas.microsoft.com/office/drawing/2014/main" xmlns="" id="{5BB241DF-4E77-49F3-A95E-BCBF18405565}"/>
              </a:ext>
            </a:extLst>
          </p:cNvPr>
          <p:cNvSpPr txBox="1">
            <a:spLocks noChangeArrowheads="1"/>
          </p:cNvSpPr>
          <p:nvPr/>
        </p:nvSpPr>
        <p:spPr bwMode="auto">
          <a:xfrm>
            <a:off x="76200" y="1219200"/>
            <a:ext cx="90678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zh-CN" altLang="en-US" sz="4800" b="1">
                <a:solidFill>
                  <a:srgbClr val="008000"/>
                </a:solidFill>
                <a:latin typeface="SimSun" panose="02010600030101010101" pitchFamily="2" charset="-122"/>
                <a:ea typeface="SimSun" panose="02010600030101010101" pitchFamily="2" charset="-122"/>
                <a:cs typeface="Times New Roman" panose="02020603050405020304" pitchFamily="18" charset="0"/>
              </a:rPr>
              <a:t>练习：请同学们举出这种谬论的例子</a:t>
            </a:r>
            <a:endParaRPr lang="en-CA" altLang="en-US" sz="4800">
              <a:solidFill>
                <a:srgbClr val="008000"/>
              </a:solidFill>
              <a:latin typeface="Times New Roman" panose="02020603050405020304" pitchFamily="18" charset="0"/>
              <a:ea typeface="SimSun" panose="02010600030101010101" pitchFamily="2" charset="-122"/>
              <a:cs typeface="Times New Roman" panose="02020603050405020304" pitchFamily="18" charset="0"/>
            </a:endParaRPr>
          </a:p>
        </p:txBody>
      </p:sp>
      <p:pic>
        <p:nvPicPr>
          <p:cNvPr id="46084" name="Picture 7">
            <a:extLst>
              <a:ext uri="{FF2B5EF4-FFF2-40B4-BE49-F238E27FC236}">
                <a16:creationId xmlns:a16="http://schemas.microsoft.com/office/drawing/2014/main" xmlns="" id="{80A5D6D2-5CFD-469B-AF40-06944F527F6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2879725"/>
            <a:ext cx="3810000" cy="397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2">
            <a:extLst>
              <a:ext uri="{FF2B5EF4-FFF2-40B4-BE49-F238E27FC236}">
                <a16:creationId xmlns:a16="http://schemas.microsoft.com/office/drawing/2014/main" xmlns="" id="{561D4E1D-CA20-4592-AA17-8E19DAE5F32F}"/>
              </a:ext>
            </a:extLst>
          </p:cNvPr>
          <p:cNvSpPr txBox="1">
            <a:spLocks noChangeArrowheads="1"/>
          </p:cNvSpPr>
          <p:nvPr/>
        </p:nvSpPr>
        <p:spPr bwMode="auto">
          <a:xfrm>
            <a:off x="0" y="54638"/>
            <a:ext cx="9115425"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None/>
            </a:pPr>
            <a:r>
              <a:rPr lang="ja-JP" altLang="en-US" sz="5200" b="1" dirty="0">
                <a:latin typeface="SimSun" panose="02010600030101010101" pitchFamily="2" charset="-122"/>
                <a:ea typeface="SimSun" panose="02010600030101010101" pitchFamily="2" charset="-122"/>
              </a:rPr>
              <a:t>扮演上帝谬论 </a:t>
            </a:r>
            <a:r>
              <a:rPr lang="en-CA" sz="4300" dirty="0">
                <a:latin typeface="Times New Roman" panose="02020603050405020304" pitchFamily="18" charset="0"/>
                <a:cs typeface="Times New Roman" panose="02020603050405020304" pitchFamily="18" charset="0"/>
              </a:rPr>
              <a:t>Playing God fallacy</a:t>
            </a:r>
            <a:endParaRPr lang="en-CA" altLang="en-US" sz="4300" b="1" dirty="0">
              <a:latin typeface="Times New Roman" panose="02020603050405020304" pitchFamily="18" charset="0"/>
              <a:ea typeface="SimSun" panose="02010600030101010101" pitchFamily="2" charset="-122"/>
              <a:cs typeface="Times New Roman" panose="02020603050405020304"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Content Placeholder 2">
            <a:extLst>
              <a:ext uri="{FF2B5EF4-FFF2-40B4-BE49-F238E27FC236}">
                <a16:creationId xmlns:a16="http://schemas.microsoft.com/office/drawing/2014/main" xmlns="" id="{FA0F7506-00DC-4ED8-820F-C2C324288F30}"/>
              </a:ext>
            </a:extLst>
          </p:cNvPr>
          <p:cNvSpPr>
            <a:spLocks noGrp="1"/>
          </p:cNvSpPr>
          <p:nvPr>
            <p:ph idx="1"/>
          </p:nvPr>
        </p:nvSpPr>
        <p:spPr>
          <a:xfrm>
            <a:off x="0" y="1066800"/>
            <a:ext cx="9144000" cy="5791200"/>
          </a:xfrm>
        </p:spPr>
        <p:txBody>
          <a:bodyPr/>
          <a:lstStyle/>
          <a:p>
            <a:pPr marL="0" indent="0" eaLnBrk="1" hangingPunct="1">
              <a:buFont typeface="Arial" panose="020B0604020202020204" pitchFamily="34" charset="0"/>
              <a:buNone/>
            </a:pPr>
            <a:r>
              <a:rPr lang="en-CA" altLang="en-US" sz="4000" b="1">
                <a:solidFill>
                  <a:srgbClr val="0070C0"/>
                </a:solidFill>
                <a:ea typeface="ＭＳ Ｐゴシック" panose="020B0600070205080204" pitchFamily="34" charset="-128"/>
              </a:rPr>
              <a:t>   </a:t>
            </a:r>
            <a:endParaRPr lang="en-CA" altLang="en-US" sz="4200">
              <a:solidFill>
                <a:srgbClr val="0070C0"/>
              </a:solidFill>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48131" name="Slide Number Placeholder 2">
            <a:extLst>
              <a:ext uri="{FF2B5EF4-FFF2-40B4-BE49-F238E27FC236}">
                <a16:creationId xmlns:a16="http://schemas.microsoft.com/office/drawing/2014/main" xmlns="" id="{C3BE2EDF-7A48-44A0-946F-4129DF269B5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27C68D92-C00E-41D6-8FFB-F7C3C1742329}" type="slidenum">
              <a:rPr lang="en-CA" altLang="en-US" sz="1200" smtClean="0">
                <a:solidFill>
                  <a:srgbClr val="898989"/>
                </a:solidFill>
              </a:rPr>
              <a:pPr>
                <a:spcBef>
                  <a:spcPct val="0"/>
                </a:spcBef>
                <a:buFontTx/>
                <a:buNone/>
              </a:pPr>
              <a:t>22</a:t>
            </a:fld>
            <a:endParaRPr lang="en-CA" altLang="en-US" sz="1200">
              <a:solidFill>
                <a:srgbClr val="898989"/>
              </a:solidFill>
            </a:endParaRPr>
          </a:p>
        </p:txBody>
      </p:sp>
      <p:sp>
        <p:nvSpPr>
          <p:cNvPr id="48132" name="TextBox 2">
            <a:extLst>
              <a:ext uri="{FF2B5EF4-FFF2-40B4-BE49-F238E27FC236}">
                <a16:creationId xmlns:a16="http://schemas.microsoft.com/office/drawing/2014/main" xmlns="" id="{47559FDA-7CD3-4581-8A69-71C32F55B65A}"/>
              </a:ext>
            </a:extLst>
          </p:cNvPr>
          <p:cNvSpPr txBox="1">
            <a:spLocks noChangeArrowheads="1"/>
          </p:cNvSpPr>
          <p:nvPr/>
        </p:nvSpPr>
        <p:spPr bwMode="auto">
          <a:xfrm>
            <a:off x="0" y="6945"/>
            <a:ext cx="9129712"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None/>
            </a:pPr>
            <a:r>
              <a:rPr lang="zh-CN" altLang="en-US" sz="5400" b="1" dirty="0">
                <a:latin typeface="SimSun" panose="02010600030101010101" pitchFamily="2" charset="-122"/>
                <a:ea typeface="SimSun" panose="02010600030101010101" pitchFamily="2" charset="-122"/>
              </a:rPr>
              <a:t>推理失效</a:t>
            </a:r>
            <a:r>
              <a:rPr lang="ja-JP" altLang="en-US" sz="5400" b="1" dirty="0">
                <a:latin typeface="SimSun" panose="02010600030101010101" pitchFamily="2" charset="-122"/>
                <a:ea typeface="SimSun" panose="02010600030101010101" pitchFamily="2" charset="-122"/>
              </a:rPr>
              <a:t>谬论 </a:t>
            </a:r>
            <a:r>
              <a:rPr lang="en-CA" sz="3600" b="1" dirty="0">
                <a:latin typeface="Times New Roman" panose="02020603050405020304" pitchFamily="18" charset="0"/>
                <a:cs typeface="Times New Roman" panose="02020603050405020304" pitchFamily="18" charset="0"/>
              </a:rPr>
              <a:t>Non Sequitur fallacy</a:t>
            </a:r>
            <a:endParaRPr lang="en-CA" altLang="en-US" sz="3600" b="1" dirty="0">
              <a:latin typeface="Times New Roman" panose="02020603050405020304" pitchFamily="18" charset="0"/>
              <a:ea typeface="SimSun" panose="02010600030101010101" pitchFamily="2" charset="-122"/>
              <a:cs typeface="Times New Roman" panose="02020603050405020304" pitchFamily="18" charset="0"/>
            </a:endParaRPr>
          </a:p>
        </p:txBody>
      </p:sp>
      <p:sp>
        <p:nvSpPr>
          <p:cNvPr id="8" name="Content Placeholder 2">
            <a:extLst>
              <a:ext uri="{FF2B5EF4-FFF2-40B4-BE49-F238E27FC236}">
                <a16:creationId xmlns:a16="http://schemas.microsoft.com/office/drawing/2014/main" xmlns="" id="{65F9CF90-18C3-499B-9B90-B8A9E1DC9F70}"/>
              </a:ext>
            </a:extLst>
          </p:cNvPr>
          <p:cNvSpPr txBox="1">
            <a:spLocks/>
          </p:cNvSpPr>
          <p:nvPr/>
        </p:nvSpPr>
        <p:spPr bwMode="auto">
          <a:xfrm>
            <a:off x="14288" y="1066800"/>
            <a:ext cx="9129712" cy="579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628650" indent="-62865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buNone/>
            </a:pPr>
            <a:r>
              <a:rPr lang="en-CA" altLang="en-US" sz="4500" b="1" dirty="0">
                <a:latin typeface="SimSun" panose="02010600030101010101" pitchFamily="2" charset="-122"/>
                <a:ea typeface="SimSun" panose="02010600030101010101" pitchFamily="2" charset="-122"/>
              </a:rPr>
              <a:t>22.</a:t>
            </a:r>
            <a:r>
              <a:rPr lang="zh-CN" altLang="en-US" sz="4500" b="1" dirty="0">
                <a:latin typeface="SimSun" panose="02010600030101010101" pitchFamily="2" charset="-122"/>
                <a:ea typeface="SimSun" panose="02010600030101010101" pitchFamily="2" charset="-122"/>
              </a:rPr>
              <a:t>推理失效</a:t>
            </a:r>
            <a:r>
              <a:rPr lang="ja-JP" altLang="en-US" sz="4500" b="1" dirty="0">
                <a:latin typeface="SimSun" panose="02010600030101010101" pitchFamily="2" charset="-122"/>
                <a:ea typeface="SimSun" panose="02010600030101010101" pitchFamily="2" charset="-122"/>
              </a:rPr>
              <a:t>谬论</a:t>
            </a:r>
            <a:r>
              <a:rPr lang="en-CA" altLang="ja-JP" sz="4500" b="1" dirty="0">
                <a:latin typeface="SimSun" panose="02010600030101010101" pitchFamily="2" charset="-122"/>
                <a:ea typeface="SimSun" panose="02010600030101010101" pitchFamily="2" charset="-122"/>
              </a:rPr>
              <a:t>:</a:t>
            </a:r>
            <a:r>
              <a:rPr lang="ja-JP" altLang="en-US" sz="4500" b="1" dirty="0">
                <a:latin typeface="SimSun" panose="02010600030101010101" pitchFamily="2" charset="-122"/>
                <a:ea typeface="SimSun" panose="02010600030101010101" pitchFamily="2" charset="-122"/>
              </a:rPr>
              <a:t>意味着“该结论不合逻辑”。这是用另一种方式</a:t>
            </a:r>
            <a:r>
              <a:rPr lang="zh-CN" altLang="en-US" sz="4500" b="1" dirty="0">
                <a:latin typeface="SimSun" panose="02010600030101010101" pitchFamily="2" charset="-122"/>
                <a:ea typeface="SimSun" panose="02010600030101010101" pitchFamily="2" charset="-122"/>
              </a:rPr>
              <a:t>表</a:t>
            </a:r>
            <a:r>
              <a:rPr lang="ja-JP" altLang="en-US" sz="4500" b="1" dirty="0">
                <a:latin typeface="SimSun" panose="02010600030101010101" pitchFamily="2" charset="-122"/>
                <a:ea typeface="SimSun" panose="02010600030101010101" pitchFamily="2" charset="-122"/>
              </a:rPr>
              <a:t>述“该结论是靠不住的”或者“结论</a:t>
            </a:r>
            <a:r>
              <a:rPr lang="zh-CN" altLang="en-US" sz="4500" b="1" dirty="0">
                <a:latin typeface="SimSun" panose="02010600030101010101" pitchFamily="2" charset="-122"/>
                <a:ea typeface="SimSun" panose="02010600030101010101" pitchFamily="2" charset="-122"/>
              </a:rPr>
              <a:t>从</a:t>
            </a:r>
            <a:r>
              <a:rPr lang="ja-JP" altLang="en-US" sz="4500" b="1" dirty="0">
                <a:latin typeface="SimSun" panose="02010600030101010101" pitchFamily="2" charset="-122"/>
                <a:ea typeface="SimSun" panose="02010600030101010101" pitchFamily="2" charset="-122"/>
              </a:rPr>
              <a:t>证据或前提</a:t>
            </a:r>
            <a:r>
              <a:rPr lang="zh-CN" altLang="en-US" sz="4500" b="1" dirty="0">
                <a:latin typeface="SimSun" panose="02010600030101010101" pitchFamily="2" charset="-122"/>
                <a:ea typeface="SimSun" panose="02010600030101010101" pitchFamily="2" charset="-122"/>
              </a:rPr>
              <a:t>是推不出来的</a:t>
            </a:r>
            <a:r>
              <a:rPr lang="ja-JP" altLang="en-US" sz="4500" b="1" dirty="0">
                <a:latin typeface="SimSun" panose="02010600030101010101" pitchFamily="2" charset="-122"/>
                <a:ea typeface="SimSun" panose="02010600030101010101" pitchFamily="2" charset="-122"/>
              </a:rPr>
              <a:t>”。</a:t>
            </a:r>
            <a:r>
              <a:rPr lang="en-CA" altLang="en-US" sz="4500" b="1" dirty="0">
                <a:latin typeface="SimSun" panose="02010600030101010101" pitchFamily="2" charset="-122"/>
                <a:ea typeface="SimSun" panose="02010600030101010101" pitchFamily="2" charset="-122"/>
              </a:rPr>
              <a:t> </a:t>
            </a:r>
            <a:r>
              <a:rPr lang="en-CA" sz="3300" dirty="0">
                <a:solidFill>
                  <a:srgbClr val="0070C0"/>
                </a:solidFill>
                <a:latin typeface="Times New Roman" panose="02020603050405020304" pitchFamily="18" charset="0"/>
                <a:cs typeface="Times New Roman" panose="02020603050405020304" pitchFamily="18" charset="0"/>
              </a:rPr>
              <a:t>Non Sequitur fallacy</a:t>
            </a:r>
            <a:r>
              <a:rPr lang="zh-CN" altLang="en-US" sz="3300" dirty="0">
                <a:solidFill>
                  <a:srgbClr val="0070C0"/>
                </a:solidFill>
                <a:latin typeface="Times New Roman" panose="02020603050405020304" pitchFamily="18" charset="0"/>
                <a:cs typeface="Times New Roman" panose="02020603050405020304" pitchFamily="18" charset="0"/>
              </a:rPr>
              <a:t>：</a:t>
            </a:r>
            <a:r>
              <a:rPr lang="en-CA" sz="3300" dirty="0">
                <a:solidFill>
                  <a:srgbClr val="0070C0"/>
                </a:solidFill>
                <a:latin typeface="Times New Roman" panose="02020603050405020304" pitchFamily="18" charset="0"/>
                <a:cs typeface="Times New Roman" panose="02020603050405020304" pitchFamily="18" charset="0"/>
              </a:rPr>
              <a:t> means “it does not follow.” It is another way of saying “the argument is fallacious” or the “the conclusion does not follow from the evidence/premises.”</a:t>
            </a:r>
          </a:p>
          <a:p>
            <a:pPr>
              <a:buNone/>
            </a:pPr>
            <a:r>
              <a:rPr lang="en-CA" altLang="en-US" sz="1800" dirty="0">
                <a:solidFill>
                  <a:srgbClr val="0070C0"/>
                </a:solidFill>
                <a:latin typeface="Times New Roman" panose="02020603050405020304" pitchFamily="18" charset="0"/>
                <a:cs typeface="Times New Roman" panose="02020603050405020304" pitchFamily="18" charset="0"/>
              </a:rPr>
              <a:t> </a:t>
            </a:r>
            <a:r>
              <a:rPr lang="en-CA" altLang="en-US" sz="1800" dirty="0">
                <a:solidFill>
                  <a:srgbClr val="0070C0"/>
                </a:solidFill>
                <a:latin typeface="Times New Roman" panose="02020603050405020304" pitchFamily="18" charset="0"/>
                <a:cs typeface="Times New Roman" panose="02020603050405020304" pitchFamily="18" charset="0"/>
                <a:hlinkClick r:id="rId3"/>
              </a:rPr>
              <a:t>https://</a:t>
            </a:r>
            <a:r>
              <a:rPr lang="en-CA" altLang="en-US" sz="1800" dirty="0" smtClean="0">
                <a:solidFill>
                  <a:srgbClr val="0070C0"/>
                </a:solidFill>
                <a:latin typeface="Times New Roman" panose="02020603050405020304" pitchFamily="18" charset="0"/>
                <a:cs typeface="Times New Roman" panose="02020603050405020304" pitchFamily="18" charset="0"/>
                <a:hlinkClick r:id="rId3"/>
              </a:rPr>
              <a:t>www.logicallyfallacious.com/tools/lp/Bo/LogicalFallacies/136/Non-Sequitur</a:t>
            </a:r>
            <a:r>
              <a:rPr lang="en-CA" altLang="en-US" sz="1800" dirty="0" smtClean="0">
                <a:solidFill>
                  <a:srgbClr val="0070C0"/>
                </a:solidFill>
                <a:latin typeface="Times New Roman" panose="02020603050405020304" pitchFamily="18" charset="0"/>
                <a:cs typeface="Times New Roman" panose="02020603050405020304" pitchFamily="18" charset="0"/>
              </a:rPr>
              <a:t>;</a:t>
            </a:r>
          </a:p>
          <a:p>
            <a:pPr>
              <a:buNone/>
            </a:pPr>
            <a:r>
              <a:rPr lang="en-CA" altLang="zh-CN" sz="1800" dirty="0">
                <a:solidFill>
                  <a:srgbClr val="0070C0"/>
                </a:solidFill>
                <a:latin typeface="Times New Roman" panose="02020603050405020304" pitchFamily="18" charset="0"/>
                <a:cs typeface="Times New Roman" panose="02020603050405020304" pitchFamily="18" charset="0"/>
              </a:rPr>
              <a:t> </a:t>
            </a:r>
            <a:r>
              <a:rPr lang="en-CA" altLang="zh-CN" sz="1800" dirty="0" smtClean="0">
                <a:solidFill>
                  <a:srgbClr val="0070C0"/>
                </a:solidFill>
                <a:latin typeface="Times New Roman" panose="02020603050405020304" pitchFamily="18" charset="0"/>
                <a:cs typeface="Times New Roman" panose="02020603050405020304" pitchFamily="18" charset="0"/>
                <a:hlinkClick r:id="rId4"/>
              </a:rPr>
              <a:t>https</a:t>
            </a:r>
            <a:r>
              <a:rPr lang="en-CA" altLang="zh-CN" sz="1800" dirty="0">
                <a:solidFill>
                  <a:srgbClr val="0070C0"/>
                </a:solidFill>
                <a:latin typeface="Times New Roman" panose="02020603050405020304" pitchFamily="18" charset="0"/>
                <a:cs typeface="Times New Roman" panose="02020603050405020304" pitchFamily="18" charset="0"/>
                <a:hlinkClick r:id="rId4"/>
              </a:rPr>
              <a:t>://zh.wikipedia.org/wiki/</a:t>
            </a:r>
            <a:r>
              <a:rPr lang="zh-CN" altLang="en-US" sz="1800" dirty="0">
                <a:solidFill>
                  <a:srgbClr val="0070C0"/>
                </a:solidFill>
                <a:latin typeface="Times New Roman" panose="02020603050405020304" pitchFamily="18" charset="0"/>
                <a:cs typeface="Times New Roman" panose="02020603050405020304" pitchFamily="18" charset="0"/>
                <a:hlinkClick r:id="rId4"/>
              </a:rPr>
              <a:t>不相干的謬</a:t>
            </a:r>
            <a:r>
              <a:rPr lang="zh-CN" altLang="en-US" sz="1800" dirty="0" smtClean="0">
                <a:solidFill>
                  <a:srgbClr val="0070C0"/>
                </a:solidFill>
                <a:latin typeface="Times New Roman" panose="02020603050405020304" pitchFamily="18" charset="0"/>
                <a:cs typeface="Times New Roman" panose="02020603050405020304" pitchFamily="18" charset="0"/>
                <a:hlinkClick r:id="rId4"/>
              </a:rPr>
              <a:t>誤</a:t>
            </a:r>
            <a:endParaRPr lang="en-US" altLang="zh-CN" sz="1800" dirty="0" smtClean="0">
              <a:solidFill>
                <a:srgbClr val="0070C0"/>
              </a:solidFill>
              <a:latin typeface="Times New Roman" panose="02020603050405020304" pitchFamily="18" charset="0"/>
              <a:cs typeface="Times New Roman" panose="02020603050405020304" pitchFamily="18" charset="0"/>
            </a:endParaRPr>
          </a:p>
          <a:p>
            <a:pPr>
              <a:buNone/>
            </a:pPr>
            <a:endParaRPr lang="en-CA" altLang="en-US" sz="1800" dirty="0">
              <a:solidFill>
                <a:srgbClr val="0070C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anim calcmode="lin" valueType="num">
                                      <p:cBhvr additive="base">
                                        <p:cTn id="11"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8">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anim calcmode="lin" valueType="num">
                                      <p:cBhvr additive="base">
                                        <p:cTn id="15"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a:extLst>
              <a:ext uri="{FF2B5EF4-FFF2-40B4-BE49-F238E27FC236}">
                <a16:creationId xmlns:a16="http://schemas.microsoft.com/office/drawing/2014/main" xmlns="" id="{DE26AE9A-C20A-4EF0-8B4C-E89813AF293D}"/>
              </a:ext>
            </a:extLst>
          </p:cNvPr>
          <p:cNvSpPr>
            <a:spLocks noGrp="1"/>
          </p:cNvSpPr>
          <p:nvPr>
            <p:ph idx="1"/>
          </p:nvPr>
        </p:nvSpPr>
        <p:spPr>
          <a:xfrm>
            <a:off x="0" y="1066800"/>
            <a:ext cx="9144000" cy="5791200"/>
          </a:xfrm>
        </p:spPr>
        <p:txBody>
          <a:bodyPr/>
          <a:lstStyle/>
          <a:p>
            <a:pPr marL="0" indent="0" eaLnBrk="1" hangingPunct="1">
              <a:buFont typeface="Arial" panose="020B0604020202020204" pitchFamily="34" charset="0"/>
              <a:buNone/>
            </a:pPr>
            <a:r>
              <a:rPr lang="en-CA" altLang="en-US" sz="4000" b="1">
                <a:solidFill>
                  <a:srgbClr val="0070C0"/>
                </a:solidFill>
                <a:ea typeface="ＭＳ Ｐゴシック" panose="020B0600070205080204" pitchFamily="34" charset="-128"/>
              </a:rPr>
              <a:t>   </a:t>
            </a:r>
            <a:endParaRPr lang="en-CA" altLang="en-US" sz="4200">
              <a:solidFill>
                <a:srgbClr val="0070C0"/>
              </a:solidFill>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50179" name="Slide Number Placeholder 2">
            <a:extLst>
              <a:ext uri="{FF2B5EF4-FFF2-40B4-BE49-F238E27FC236}">
                <a16:creationId xmlns:a16="http://schemas.microsoft.com/office/drawing/2014/main" xmlns="" id="{4B9F12AA-0FD7-4C24-9259-E7B4253A8A7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DCEE0A25-17AA-4006-9DE8-087ABD59711D}" type="slidenum">
              <a:rPr lang="en-CA" altLang="en-US" sz="1200" smtClean="0">
                <a:solidFill>
                  <a:srgbClr val="898989"/>
                </a:solidFill>
              </a:rPr>
              <a:pPr>
                <a:spcBef>
                  <a:spcPct val="0"/>
                </a:spcBef>
                <a:buFontTx/>
                <a:buNone/>
              </a:pPr>
              <a:t>23</a:t>
            </a:fld>
            <a:endParaRPr lang="en-CA" altLang="en-US" sz="1200">
              <a:solidFill>
                <a:srgbClr val="898989"/>
              </a:solidFill>
            </a:endParaRPr>
          </a:p>
        </p:txBody>
      </p:sp>
      <p:sp>
        <p:nvSpPr>
          <p:cNvPr id="35844" name="Content Placeholder 2">
            <a:extLst>
              <a:ext uri="{FF2B5EF4-FFF2-40B4-BE49-F238E27FC236}">
                <a16:creationId xmlns:a16="http://schemas.microsoft.com/office/drawing/2014/main" xmlns="" id="{F907F742-E57B-4873-94E1-021033B6C4C9}"/>
              </a:ext>
            </a:extLst>
          </p:cNvPr>
          <p:cNvSpPr txBox="1">
            <a:spLocks/>
          </p:cNvSpPr>
          <p:nvPr/>
        </p:nvSpPr>
        <p:spPr bwMode="auto">
          <a:xfrm>
            <a:off x="6350" y="1066800"/>
            <a:ext cx="9144000" cy="579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buNone/>
            </a:pPr>
            <a:r>
              <a:rPr lang="en-CA" altLang="zh-CN" sz="6000" b="1" dirty="0">
                <a:latin typeface="SimSun" panose="02010600030101010101" pitchFamily="2" charset="-122"/>
                <a:ea typeface="SimSun" panose="02010600030101010101" pitchFamily="2" charset="-122"/>
                <a:cs typeface="Times New Roman" panose="02020603050405020304" pitchFamily="18" charset="0"/>
              </a:rPr>
              <a:t>1)</a:t>
            </a:r>
            <a:r>
              <a:rPr lang="zh-CN" altLang="en-US" sz="6000" b="1" dirty="0">
                <a:latin typeface="SimSun" panose="02010600030101010101" pitchFamily="2" charset="-122"/>
                <a:ea typeface="SimSun" panose="02010600030101010101" pitchFamily="2" charset="-122"/>
                <a:cs typeface="Times New Roman" panose="02020603050405020304" pitchFamily="18" charset="0"/>
              </a:rPr>
              <a:t>人们通常喜欢在海滩上散步。海滩上有沙子。因此，在家里有沙地板是个好主意</a:t>
            </a:r>
            <a:r>
              <a:rPr lang="zh-CN" altLang="en-US" sz="5400" b="1" dirty="0">
                <a:latin typeface="SimSun" panose="02010600030101010101" pitchFamily="2" charset="-122"/>
                <a:ea typeface="SimSun" panose="02010600030101010101" pitchFamily="2" charset="-122"/>
                <a:cs typeface="Times New Roman" panose="02020603050405020304" pitchFamily="18" charset="0"/>
              </a:rPr>
              <a:t>！</a:t>
            </a:r>
            <a:r>
              <a:rPr lang="en-US" sz="4400" dirty="0">
                <a:solidFill>
                  <a:srgbClr val="0070C0"/>
                </a:solidFill>
                <a:latin typeface="Times New Roman" panose="02020603050405020304" pitchFamily="18" charset="0"/>
                <a:ea typeface="SimSun" panose="02010600030101010101" pitchFamily="2" charset="-122"/>
                <a:cs typeface="Times New Roman" panose="02020603050405020304" pitchFamily="18" charset="0"/>
              </a:rPr>
              <a:t>People generally like to walk on the beach.  Beaches have sand.  Therefore, having sand floors in homes would be a great idea!</a:t>
            </a:r>
          </a:p>
          <a:p>
            <a:pPr>
              <a:buFont typeface="Arial" panose="020B0604020202020204" pitchFamily="34" charset="0"/>
              <a:buNone/>
            </a:pPr>
            <a:endParaRPr lang="en-US" altLang="zh-CN" sz="4100" dirty="0">
              <a:solidFill>
                <a:srgbClr val="0070C0"/>
              </a:solidFill>
              <a:latin typeface="Times New Roman" panose="02020603050405020304" pitchFamily="18" charset="0"/>
              <a:ea typeface="SimSun" panose="02010600030101010101" pitchFamily="2" charset="-122"/>
              <a:cs typeface="Times New Roman" panose="02020603050405020304" pitchFamily="18" charset="0"/>
            </a:endParaRPr>
          </a:p>
        </p:txBody>
      </p:sp>
      <p:sp>
        <p:nvSpPr>
          <p:cNvPr id="50181" name="TextBox 1">
            <a:extLst>
              <a:ext uri="{FF2B5EF4-FFF2-40B4-BE49-F238E27FC236}">
                <a16:creationId xmlns:a16="http://schemas.microsoft.com/office/drawing/2014/main" xmlns="" id="{48CF946A-F66B-40D4-AD72-E506B8FC76C8}"/>
              </a:ext>
            </a:extLst>
          </p:cNvPr>
          <p:cNvSpPr txBox="1">
            <a:spLocks noChangeArrowheads="1"/>
          </p:cNvSpPr>
          <p:nvPr/>
        </p:nvSpPr>
        <p:spPr bwMode="auto">
          <a:xfrm>
            <a:off x="0" y="76200"/>
            <a:ext cx="913765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zh-TW" altLang="en-US" sz="4800" b="1">
                <a:latin typeface="SimSun" panose="02010600030101010101" pitchFamily="2" charset="-122"/>
                <a:ea typeface="SimSun" panose="02010600030101010101" pitchFamily="2" charset="-122"/>
              </a:rPr>
              <a:t>例子</a:t>
            </a:r>
            <a:r>
              <a:rPr lang="zh-TW" altLang="en-US" sz="4800" b="1">
                <a:latin typeface="Arial" panose="020B0604020202020204" pitchFamily="34" charset="0"/>
              </a:rPr>
              <a:t> </a:t>
            </a:r>
            <a:r>
              <a:rPr lang="en-US" altLang="zh-TW" sz="4800" b="1">
                <a:latin typeface="Times New Roman" panose="02020603050405020304" pitchFamily="18" charset="0"/>
                <a:cs typeface="Times New Roman" panose="02020603050405020304" pitchFamily="18" charset="0"/>
              </a:rPr>
              <a:t>E</a:t>
            </a:r>
            <a:r>
              <a:rPr lang="en-US" altLang="en-US" sz="4800" b="1">
                <a:latin typeface="Times New Roman" panose="02020603050405020304" pitchFamily="18" charset="0"/>
                <a:cs typeface="Times New Roman" panose="02020603050405020304" pitchFamily="18" charset="0"/>
              </a:rPr>
              <a:t>xamples</a:t>
            </a:r>
            <a:endParaRPr lang="en-CA" altLang="en-US" sz="4800" b="1">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5844">
                                            <p:txEl>
                                              <p:pRg st="0" end="0"/>
                                            </p:txEl>
                                          </p:spTgt>
                                        </p:tgtEl>
                                        <p:attrNameLst>
                                          <p:attrName>style.visibility</p:attrName>
                                        </p:attrNameLst>
                                      </p:cBhvr>
                                      <p:to>
                                        <p:strVal val="visible"/>
                                      </p:to>
                                    </p:set>
                                    <p:anim calcmode="lin" valueType="num">
                                      <p:cBhvr additive="base">
                                        <p:cTn id="7" dur="500" fill="hold"/>
                                        <p:tgtEl>
                                          <p:spTgt spid="3584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584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a:extLst>
              <a:ext uri="{FF2B5EF4-FFF2-40B4-BE49-F238E27FC236}">
                <a16:creationId xmlns:a16="http://schemas.microsoft.com/office/drawing/2014/main" xmlns="" id="{DE26AE9A-C20A-4EF0-8B4C-E89813AF293D}"/>
              </a:ext>
            </a:extLst>
          </p:cNvPr>
          <p:cNvSpPr>
            <a:spLocks noGrp="1"/>
          </p:cNvSpPr>
          <p:nvPr>
            <p:ph idx="1"/>
          </p:nvPr>
        </p:nvSpPr>
        <p:spPr>
          <a:xfrm>
            <a:off x="0" y="1066800"/>
            <a:ext cx="9144000" cy="5791200"/>
          </a:xfrm>
        </p:spPr>
        <p:txBody>
          <a:bodyPr/>
          <a:lstStyle/>
          <a:p>
            <a:pPr marL="0" indent="0" eaLnBrk="1" hangingPunct="1">
              <a:buFont typeface="Arial" panose="020B0604020202020204" pitchFamily="34" charset="0"/>
              <a:buNone/>
            </a:pPr>
            <a:r>
              <a:rPr lang="en-CA" altLang="en-US" sz="4000" b="1">
                <a:solidFill>
                  <a:srgbClr val="0070C0"/>
                </a:solidFill>
                <a:ea typeface="ＭＳ Ｐゴシック" panose="020B0600070205080204" pitchFamily="34" charset="-128"/>
              </a:rPr>
              <a:t>   </a:t>
            </a:r>
            <a:endParaRPr lang="en-CA" altLang="en-US" sz="4200">
              <a:solidFill>
                <a:srgbClr val="0070C0"/>
              </a:solidFill>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50179" name="Slide Number Placeholder 2">
            <a:extLst>
              <a:ext uri="{FF2B5EF4-FFF2-40B4-BE49-F238E27FC236}">
                <a16:creationId xmlns:a16="http://schemas.microsoft.com/office/drawing/2014/main" xmlns="" id="{4B9F12AA-0FD7-4C24-9259-E7B4253A8A7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DCEE0A25-17AA-4006-9DE8-087ABD59711D}" type="slidenum">
              <a:rPr lang="en-CA" altLang="en-US" sz="1200" smtClean="0">
                <a:solidFill>
                  <a:srgbClr val="898989"/>
                </a:solidFill>
              </a:rPr>
              <a:pPr>
                <a:spcBef>
                  <a:spcPct val="0"/>
                </a:spcBef>
                <a:buFontTx/>
                <a:buNone/>
              </a:pPr>
              <a:t>24</a:t>
            </a:fld>
            <a:endParaRPr lang="en-CA" altLang="en-US" sz="1200">
              <a:solidFill>
                <a:srgbClr val="898989"/>
              </a:solidFill>
            </a:endParaRPr>
          </a:p>
        </p:txBody>
      </p:sp>
      <p:sp>
        <p:nvSpPr>
          <p:cNvPr id="35844" name="Content Placeholder 2">
            <a:extLst>
              <a:ext uri="{FF2B5EF4-FFF2-40B4-BE49-F238E27FC236}">
                <a16:creationId xmlns:a16="http://schemas.microsoft.com/office/drawing/2014/main" xmlns="" id="{F907F742-E57B-4873-94E1-021033B6C4C9}"/>
              </a:ext>
            </a:extLst>
          </p:cNvPr>
          <p:cNvSpPr txBox="1">
            <a:spLocks/>
          </p:cNvSpPr>
          <p:nvPr/>
        </p:nvSpPr>
        <p:spPr bwMode="auto">
          <a:xfrm>
            <a:off x="4762" y="914400"/>
            <a:ext cx="9158288" cy="579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buNone/>
            </a:pPr>
            <a:r>
              <a:rPr lang="en-US" altLang="zh-CN" sz="5200" b="1" dirty="0">
                <a:latin typeface="SimSun" panose="02010600030101010101" pitchFamily="2" charset="-122"/>
                <a:ea typeface="SimSun" panose="02010600030101010101" pitchFamily="2" charset="-122"/>
                <a:cs typeface="Times New Roman" panose="02020603050405020304" pitchFamily="18" charset="0"/>
              </a:rPr>
              <a:t>2</a:t>
            </a:r>
            <a:r>
              <a:rPr lang="en-US" sz="5200" b="1" dirty="0">
                <a:latin typeface="SimSun" panose="02010600030101010101" pitchFamily="2" charset="-122"/>
                <a:ea typeface="SimSun" panose="02010600030101010101" pitchFamily="2" charset="-122"/>
                <a:cs typeface="Times New Roman" panose="02020603050405020304" pitchFamily="18" charset="0"/>
              </a:rPr>
              <a:t>)</a:t>
            </a:r>
            <a:r>
              <a:rPr lang="zh-CN" altLang="en-US" sz="5200" b="1" dirty="0">
                <a:latin typeface="SimSun" panose="02010600030101010101" pitchFamily="2" charset="-122"/>
                <a:ea typeface="SimSun" panose="02010600030101010101" pitchFamily="2" charset="-122"/>
                <a:cs typeface="Times New Roman" panose="02020603050405020304" pitchFamily="18" charset="0"/>
              </a:rPr>
              <a:t>巴迪汉堡是镇上最美味的食物。巴迪汉堡被当地报纸评为第一。因此，巴迪汉堡的老板菲尔应该去竞选美国总统。</a:t>
            </a:r>
            <a:r>
              <a:rPr lang="en-US" sz="3600" dirty="0">
                <a:solidFill>
                  <a:srgbClr val="0070C0"/>
                </a:solidFill>
                <a:latin typeface="Times New Roman" panose="02020603050405020304" pitchFamily="18" charset="0"/>
                <a:ea typeface="SimSun" panose="02010600030101010101" pitchFamily="2" charset="-122"/>
                <a:cs typeface="Times New Roman" panose="02020603050405020304" pitchFamily="18" charset="0"/>
              </a:rPr>
              <a:t>Buddy Burger has the greatest food </a:t>
            </a:r>
            <a:r>
              <a:rPr lang="en-US" sz="3600" dirty="0" smtClean="0">
                <a:solidFill>
                  <a:srgbClr val="0070C0"/>
                </a:solidFill>
                <a:latin typeface="Times New Roman" panose="02020603050405020304" pitchFamily="18" charset="0"/>
                <a:ea typeface="SimSun" panose="02010600030101010101" pitchFamily="2" charset="-122"/>
                <a:cs typeface="Times New Roman" panose="02020603050405020304" pitchFamily="18" charset="0"/>
              </a:rPr>
              <a:t>in town. </a:t>
            </a:r>
            <a:r>
              <a:rPr lang="en-US" sz="3600" dirty="0">
                <a:solidFill>
                  <a:srgbClr val="0070C0"/>
                </a:solidFill>
                <a:latin typeface="Times New Roman" panose="02020603050405020304" pitchFamily="18" charset="0"/>
                <a:ea typeface="SimSun" panose="02010600030101010101" pitchFamily="2" charset="-122"/>
                <a:cs typeface="Times New Roman" panose="02020603050405020304" pitchFamily="18" charset="0"/>
              </a:rPr>
              <a:t>Buddy Burger was voted #1 by the local paper.  Therefore, Phil, the owner of Buddy Burger, should run for president of the United States.</a:t>
            </a:r>
          </a:p>
        </p:txBody>
      </p:sp>
      <p:sp>
        <p:nvSpPr>
          <p:cNvPr id="50181" name="TextBox 1">
            <a:extLst>
              <a:ext uri="{FF2B5EF4-FFF2-40B4-BE49-F238E27FC236}">
                <a16:creationId xmlns:a16="http://schemas.microsoft.com/office/drawing/2014/main" xmlns="" id="{48CF946A-F66B-40D4-AD72-E506B8FC76C8}"/>
              </a:ext>
            </a:extLst>
          </p:cNvPr>
          <p:cNvSpPr txBox="1">
            <a:spLocks noChangeArrowheads="1"/>
          </p:cNvSpPr>
          <p:nvPr/>
        </p:nvSpPr>
        <p:spPr bwMode="auto">
          <a:xfrm>
            <a:off x="6350" y="0"/>
            <a:ext cx="913765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zh-TW" altLang="en-US" sz="4800" b="1">
                <a:latin typeface="SimSun" panose="02010600030101010101" pitchFamily="2" charset="-122"/>
                <a:ea typeface="SimSun" panose="02010600030101010101" pitchFamily="2" charset="-122"/>
              </a:rPr>
              <a:t>例子</a:t>
            </a:r>
            <a:r>
              <a:rPr lang="zh-TW" altLang="en-US" sz="4800" b="1">
                <a:latin typeface="Arial" panose="020B0604020202020204" pitchFamily="34" charset="0"/>
              </a:rPr>
              <a:t> </a:t>
            </a:r>
            <a:r>
              <a:rPr lang="en-US" altLang="zh-TW" sz="4800" b="1">
                <a:latin typeface="Times New Roman" panose="02020603050405020304" pitchFamily="18" charset="0"/>
                <a:cs typeface="Times New Roman" panose="02020603050405020304" pitchFamily="18" charset="0"/>
              </a:rPr>
              <a:t>E</a:t>
            </a:r>
            <a:r>
              <a:rPr lang="en-US" altLang="en-US" sz="4800" b="1">
                <a:latin typeface="Times New Roman" panose="02020603050405020304" pitchFamily="18" charset="0"/>
                <a:cs typeface="Times New Roman" panose="02020603050405020304" pitchFamily="18" charset="0"/>
              </a:rPr>
              <a:t>xamples</a:t>
            </a:r>
            <a:endParaRPr lang="en-CA" altLang="en-US" sz="4800" b="1">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768364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4098">
                                            <p:txEl>
                                              <p:pRg st="0" end="0"/>
                                            </p:txEl>
                                          </p:spTgt>
                                        </p:tgtEl>
                                        <p:attrNameLst>
                                          <p:attrName>style.visibility</p:attrName>
                                        </p:attrNameLst>
                                      </p:cBhvr>
                                      <p:to>
                                        <p:strVal val="visible"/>
                                      </p:to>
                                    </p:set>
                                    <p:anim calcmode="lin" valueType="num">
                                      <p:cBhvr additive="base">
                                        <p:cTn id="7" dur="500" fill="hold"/>
                                        <p:tgtEl>
                                          <p:spTgt spid="409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5844">
                                            <p:txEl>
                                              <p:pRg st="0" end="0"/>
                                            </p:txEl>
                                          </p:spTgt>
                                        </p:tgtEl>
                                        <p:attrNameLst>
                                          <p:attrName>style.visibility</p:attrName>
                                        </p:attrNameLst>
                                      </p:cBhvr>
                                      <p:to>
                                        <p:strVal val="visible"/>
                                      </p:to>
                                    </p:set>
                                    <p:anim calcmode="lin" valueType="num">
                                      <p:cBhvr additive="base">
                                        <p:cTn id="13" dur="500" fill="hold"/>
                                        <p:tgtEl>
                                          <p:spTgt spid="3584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584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Number Placeholder 2">
            <a:extLst>
              <a:ext uri="{FF2B5EF4-FFF2-40B4-BE49-F238E27FC236}">
                <a16:creationId xmlns:a16="http://schemas.microsoft.com/office/drawing/2014/main" xmlns="" id="{49828A7D-7F5A-4C20-9DDC-D81DD4BEEEE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E87068BE-C06A-4C9E-86EE-269F76752FDD}" type="slidenum">
              <a:rPr lang="en-CA" altLang="en-US" sz="1200" smtClean="0">
                <a:solidFill>
                  <a:srgbClr val="898989"/>
                </a:solidFill>
              </a:rPr>
              <a:pPr>
                <a:spcBef>
                  <a:spcPct val="0"/>
                </a:spcBef>
                <a:buFontTx/>
                <a:buNone/>
              </a:pPr>
              <a:t>25</a:t>
            </a:fld>
            <a:endParaRPr lang="en-CA" altLang="en-US" sz="1200">
              <a:solidFill>
                <a:srgbClr val="898989"/>
              </a:solidFill>
            </a:endParaRPr>
          </a:p>
        </p:txBody>
      </p:sp>
      <p:sp>
        <p:nvSpPr>
          <p:cNvPr id="39939" name="Content Placeholder 2">
            <a:extLst>
              <a:ext uri="{FF2B5EF4-FFF2-40B4-BE49-F238E27FC236}">
                <a16:creationId xmlns:a16="http://schemas.microsoft.com/office/drawing/2014/main" xmlns="" id="{7EE7DB31-19ED-4A26-8847-429168D73AE8}"/>
              </a:ext>
            </a:extLst>
          </p:cNvPr>
          <p:cNvSpPr txBox="1">
            <a:spLocks/>
          </p:cNvSpPr>
          <p:nvPr/>
        </p:nvSpPr>
        <p:spPr bwMode="auto">
          <a:xfrm>
            <a:off x="0" y="1066800"/>
            <a:ext cx="9129712"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buFont typeface="Wingdings" panose="05000000000000000000" pitchFamily="2" charset="2"/>
              <a:buChar char="Ø"/>
            </a:pPr>
            <a:r>
              <a:rPr lang="ja-JP" altLang="en-US" sz="4000" b="1" dirty="0" smtClean="0">
                <a:latin typeface="SimSun" panose="02010600030101010101" pitchFamily="2" charset="-122"/>
                <a:ea typeface="SimSun" panose="02010600030101010101" pitchFamily="2" charset="-122"/>
              </a:rPr>
              <a:t>与</a:t>
            </a:r>
            <a:r>
              <a:rPr lang="ja-JP" altLang="en-US" sz="4000" b="1" dirty="0">
                <a:latin typeface="SimSun" panose="02010600030101010101" pitchFamily="2" charset="-122"/>
                <a:ea typeface="SimSun" panose="02010600030101010101" pitchFamily="2" charset="-122"/>
              </a:rPr>
              <a:t>条件无关的结论：这样的推理是无效的，因为其条件并不支持结论。</a:t>
            </a:r>
            <a:r>
              <a:rPr lang="en-CA" sz="2900" dirty="0">
                <a:solidFill>
                  <a:srgbClr val="0070C0"/>
                </a:solidFill>
                <a:latin typeface="Times New Roman" panose="02020603050405020304" pitchFamily="18" charset="0"/>
                <a:cs typeface="Times New Roman" panose="02020603050405020304" pitchFamily="18" charset="0"/>
              </a:rPr>
              <a:t>Arguments with irrelevant premises: The inference is bad because the premises do not support the conclusion.</a:t>
            </a:r>
          </a:p>
          <a:p>
            <a:pPr>
              <a:buFont typeface="Wingdings" panose="05000000000000000000" pitchFamily="2" charset="2"/>
              <a:buChar char="Ø"/>
            </a:pPr>
            <a:r>
              <a:rPr lang="ja-JP" altLang="en-US" sz="4000" b="1" dirty="0" smtClean="0">
                <a:latin typeface="SimSun" panose="02010600030101010101" pitchFamily="2" charset="-122"/>
                <a:ea typeface="SimSun" panose="02010600030101010101" pitchFamily="2" charset="-122"/>
              </a:rPr>
              <a:t>由</a:t>
            </a:r>
            <a:r>
              <a:rPr lang="ja-JP" altLang="en-US" sz="4000" b="1" dirty="0">
                <a:latin typeface="SimSun" panose="02010600030101010101" pitchFamily="2" charset="-122"/>
                <a:ea typeface="SimSun" panose="02010600030101010101" pitchFamily="2" charset="-122"/>
              </a:rPr>
              <a:t>不充分或说服力弱的条件推导出的结论：条件与结论相关，但不能有力支持结论，或者只能在很小程度上支持结论。</a:t>
            </a:r>
            <a:r>
              <a:rPr lang="en-CA" sz="2900" dirty="0">
                <a:solidFill>
                  <a:srgbClr val="0070C0"/>
                </a:solidFill>
                <a:latin typeface="Times New Roman" panose="02020603050405020304" pitchFamily="18" charset="0"/>
                <a:cs typeface="Times New Roman" panose="02020603050405020304" pitchFamily="18" charset="0"/>
              </a:rPr>
              <a:t>Arguments with weak or insufficient premises: The premises are relevant, but do not strongly support the conclusion or they support it in a trivial way.</a:t>
            </a:r>
          </a:p>
          <a:p>
            <a:pPr>
              <a:buFont typeface="Wingdings" panose="05000000000000000000" pitchFamily="2" charset="2"/>
              <a:buChar char="Ø"/>
            </a:pPr>
            <a:endParaRPr lang="en-CA" altLang="ja-JP" sz="4000" b="1" dirty="0">
              <a:solidFill>
                <a:srgbClr val="0070C0"/>
              </a:solidFill>
              <a:latin typeface="SimSun" panose="02010600030101010101" pitchFamily="2" charset="-122"/>
              <a:ea typeface="SimSun" panose="02010600030101010101" pitchFamily="2" charset="-122"/>
            </a:endParaRPr>
          </a:p>
        </p:txBody>
      </p:sp>
      <p:sp>
        <p:nvSpPr>
          <p:cNvPr id="6" name="TextBox 2">
            <a:extLst>
              <a:ext uri="{FF2B5EF4-FFF2-40B4-BE49-F238E27FC236}">
                <a16:creationId xmlns:a16="http://schemas.microsoft.com/office/drawing/2014/main" xmlns="" id="{F77932DE-3FFB-4B06-83D1-AC1BE9AE5F3D}"/>
              </a:ext>
            </a:extLst>
          </p:cNvPr>
          <p:cNvSpPr txBox="1">
            <a:spLocks noChangeArrowheads="1"/>
          </p:cNvSpPr>
          <p:nvPr/>
        </p:nvSpPr>
        <p:spPr bwMode="auto">
          <a:xfrm>
            <a:off x="0" y="6945"/>
            <a:ext cx="9129712"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None/>
            </a:pPr>
            <a:r>
              <a:rPr lang="zh-CN" altLang="en-US" sz="5400" b="1" dirty="0">
                <a:latin typeface="SimSun" panose="02010600030101010101" pitchFamily="2" charset="-122"/>
                <a:ea typeface="SimSun" panose="02010600030101010101" pitchFamily="2" charset="-122"/>
              </a:rPr>
              <a:t>推理失效</a:t>
            </a:r>
            <a:r>
              <a:rPr lang="ja-JP" altLang="en-US" sz="5400" b="1" dirty="0">
                <a:latin typeface="SimSun" panose="02010600030101010101" pitchFamily="2" charset="-122"/>
                <a:ea typeface="SimSun" panose="02010600030101010101" pitchFamily="2" charset="-122"/>
              </a:rPr>
              <a:t>谬论 </a:t>
            </a:r>
            <a:r>
              <a:rPr lang="en-CA" sz="3600" b="1" dirty="0">
                <a:latin typeface="Times New Roman" panose="02020603050405020304" pitchFamily="18" charset="0"/>
                <a:cs typeface="Times New Roman" panose="02020603050405020304" pitchFamily="18" charset="0"/>
              </a:rPr>
              <a:t>Non Sequitur fallacy</a:t>
            </a:r>
            <a:endParaRPr lang="en-CA" altLang="en-US" sz="3600" b="1" dirty="0">
              <a:latin typeface="Times New Roman" panose="02020603050405020304" pitchFamily="18" charset="0"/>
              <a:ea typeface="SimSun" panose="02010600030101010101" pitchFamily="2" charset="-122"/>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 calcmode="lin" valueType="num">
                                      <p:cBhvr additive="base">
                                        <p:cTn id="7" dur="500" fill="hold"/>
                                        <p:tgtEl>
                                          <p:spTgt spid="399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99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9939">
                                            <p:txEl>
                                              <p:pRg st="1" end="1"/>
                                            </p:txEl>
                                          </p:spTgt>
                                        </p:tgtEl>
                                        <p:attrNameLst>
                                          <p:attrName>style.visibility</p:attrName>
                                        </p:attrNameLst>
                                      </p:cBhvr>
                                      <p:to>
                                        <p:strVal val="visible"/>
                                      </p:to>
                                    </p:set>
                                    <p:anim calcmode="lin" valueType="num">
                                      <p:cBhvr additive="base">
                                        <p:cTn id="13" dur="500" fill="hold"/>
                                        <p:tgtEl>
                                          <p:spTgt spid="3993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993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Number Placeholder 2">
            <a:extLst>
              <a:ext uri="{FF2B5EF4-FFF2-40B4-BE49-F238E27FC236}">
                <a16:creationId xmlns:a16="http://schemas.microsoft.com/office/drawing/2014/main" xmlns="" id="{49828A7D-7F5A-4C20-9DDC-D81DD4BEEEE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E87068BE-C06A-4C9E-86EE-269F76752FDD}" type="slidenum">
              <a:rPr lang="en-CA" altLang="en-US" sz="1200" smtClean="0">
                <a:solidFill>
                  <a:srgbClr val="898989"/>
                </a:solidFill>
              </a:rPr>
              <a:pPr>
                <a:spcBef>
                  <a:spcPct val="0"/>
                </a:spcBef>
                <a:buFontTx/>
                <a:buNone/>
              </a:pPr>
              <a:t>26</a:t>
            </a:fld>
            <a:endParaRPr lang="en-CA" altLang="en-US" sz="1200">
              <a:solidFill>
                <a:srgbClr val="898989"/>
              </a:solidFill>
            </a:endParaRPr>
          </a:p>
        </p:txBody>
      </p:sp>
      <p:sp>
        <p:nvSpPr>
          <p:cNvPr id="39939" name="Content Placeholder 2">
            <a:extLst>
              <a:ext uri="{FF2B5EF4-FFF2-40B4-BE49-F238E27FC236}">
                <a16:creationId xmlns:a16="http://schemas.microsoft.com/office/drawing/2014/main" xmlns="" id="{7EE7DB31-19ED-4A26-8847-429168D73AE8}"/>
              </a:ext>
            </a:extLst>
          </p:cNvPr>
          <p:cNvSpPr txBox="1">
            <a:spLocks/>
          </p:cNvSpPr>
          <p:nvPr/>
        </p:nvSpPr>
        <p:spPr bwMode="auto">
          <a:xfrm>
            <a:off x="0" y="1066800"/>
            <a:ext cx="9129712"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buFont typeface="Wingdings" panose="05000000000000000000" pitchFamily="2" charset="2"/>
              <a:buChar char="Ø"/>
            </a:pPr>
            <a:r>
              <a:rPr lang="ja-JP" altLang="en-US" sz="4800" b="1" dirty="0" smtClean="0">
                <a:latin typeface="SimSun" panose="02010600030101010101" pitchFamily="2" charset="-122"/>
                <a:ea typeface="SimSun" panose="02010600030101010101" pitchFamily="2" charset="-122"/>
              </a:rPr>
              <a:t>结</a:t>
            </a:r>
            <a:r>
              <a:rPr lang="ja-JP" altLang="en-US" sz="4800" b="1" dirty="0">
                <a:latin typeface="SimSun" panose="02010600030101010101" pitchFamily="2" charset="-122"/>
                <a:ea typeface="SimSun" panose="02010600030101010101" pitchFamily="2" charset="-122"/>
              </a:rPr>
              <a:t>论的语言模糊或不清楚：同一个词或短语在结论和条件中的意思不一样，因此结论与条件并不统一。</a:t>
            </a:r>
            <a:r>
              <a:rPr lang="en-CA" sz="3600" dirty="0">
                <a:solidFill>
                  <a:srgbClr val="0070C0"/>
                </a:solidFill>
                <a:latin typeface="Times New Roman" panose="02020603050405020304" pitchFamily="18" charset="0"/>
                <a:cs typeface="Times New Roman" panose="02020603050405020304" pitchFamily="18" charset="0"/>
              </a:rPr>
              <a:t>Arguments with ambiguous/unclear language: The same word or phrase has different meanings in the conclusion and premises, so the conclusion does not really follow from the premises.</a:t>
            </a:r>
          </a:p>
          <a:p>
            <a:pPr>
              <a:buFont typeface="Wingdings" panose="05000000000000000000" pitchFamily="2" charset="2"/>
              <a:buChar char="Ø"/>
            </a:pPr>
            <a:endParaRPr lang="en-CA" altLang="ja-JP" sz="4000" b="1" dirty="0">
              <a:solidFill>
                <a:srgbClr val="0070C0"/>
              </a:solidFill>
              <a:latin typeface="SimSun" panose="02010600030101010101" pitchFamily="2" charset="-122"/>
              <a:ea typeface="SimSun" panose="02010600030101010101" pitchFamily="2" charset="-122"/>
            </a:endParaRPr>
          </a:p>
        </p:txBody>
      </p:sp>
      <p:sp>
        <p:nvSpPr>
          <p:cNvPr id="6" name="TextBox 2">
            <a:extLst>
              <a:ext uri="{FF2B5EF4-FFF2-40B4-BE49-F238E27FC236}">
                <a16:creationId xmlns:a16="http://schemas.microsoft.com/office/drawing/2014/main" xmlns="" id="{F77932DE-3FFB-4B06-83D1-AC1BE9AE5F3D}"/>
              </a:ext>
            </a:extLst>
          </p:cNvPr>
          <p:cNvSpPr txBox="1">
            <a:spLocks noChangeArrowheads="1"/>
          </p:cNvSpPr>
          <p:nvPr/>
        </p:nvSpPr>
        <p:spPr bwMode="auto">
          <a:xfrm>
            <a:off x="0" y="6945"/>
            <a:ext cx="9129712"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None/>
            </a:pPr>
            <a:r>
              <a:rPr lang="zh-CN" altLang="en-US" sz="5400" b="1" dirty="0">
                <a:latin typeface="SimSun" panose="02010600030101010101" pitchFamily="2" charset="-122"/>
                <a:ea typeface="SimSun" panose="02010600030101010101" pitchFamily="2" charset="-122"/>
              </a:rPr>
              <a:t>推理失效</a:t>
            </a:r>
            <a:r>
              <a:rPr lang="ja-JP" altLang="en-US" sz="5400" b="1" dirty="0">
                <a:latin typeface="SimSun" panose="02010600030101010101" pitchFamily="2" charset="-122"/>
                <a:ea typeface="SimSun" panose="02010600030101010101" pitchFamily="2" charset="-122"/>
              </a:rPr>
              <a:t>谬论 </a:t>
            </a:r>
            <a:r>
              <a:rPr lang="en-CA" sz="3600" b="1" dirty="0">
                <a:latin typeface="Times New Roman" panose="02020603050405020304" pitchFamily="18" charset="0"/>
                <a:cs typeface="Times New Roman" panose="02020603050405020304" pitchFamily="18" charset="0"/>
              </a:rPr>
              <a:t>Non Sequitur fallacy</a:t>
            </a:r>
            <a:endParaRPr lang="en-CA" altLang="en-US" sz="3600" b="1" dirty="0">
              <a:latin typeface="Times New Roman" panose="02020603050405020304" pitchFamily="18"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434486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 calcmode="lin" valueType="num">
                                      <p:cBhvr additive="base">
                                        <p:cTn id="7" dur="500" fill="hold"/>
                                        <p:tgtEl>
                                          <p:spTgt spid="399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993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Number Placeholder 2">
            <a:extLst>
              <a:ext uri="{FF2B5EF4-FFF2-40B4-BE49-F238E27FC236}">
                <a16:creationId xmlns:a16="http://schemas.microsoft.com/office/drawing/2014/main" xmlns="" id="{49828A7D-7F5A-4C20-9DDC-D81DD4BEEEE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E87068BE-C06A-4C9E-86EE-269F76752FDD}" type="slidenum">
              <a:rPr lang="en-CA" altLang="en-US" sz="1200" smtClean="0">
                <a:solidFill>
                  <a:srgbClr val="898989"/>
                </a:solidFill>
              </a:rPr>
              <a:pPr>
                <a:spcBef>
                  <a:spcPct val="0"/>
                </a:spcBef>
                <a:buFontTx/>
                <a:buNone/>
              </a:pPr>
              <a:t>27</a:t>
            </a:fld>
            <a:endParaRPr lang="en-CA" altLang="en-US" sz="1200">
              <a:solidFill>
                <a:srgbClr val="898989"/>
              </a:solidFill>
            </a:endParaRPr>
          </a:p>
        </p:txBody>
      </p:sp>
      <p:sp>
        <p:nvSpPr>
          <p:cNvPr id="39939" name="Content Placeholder 2">
            <a:extLst>
              <a:ext uri="{FF2B5EF4-FFF2-40B4-BE49-F238E27FC236}">
                <a16:creationId xmlns:a16="http://schemas.microsoft.com/office/drawing/2014/main" xmlns="" id="{7EE7DB31-19ED-4A26-8847-429168D73AE8}"/>
              </a:ext>
            </a:extLst>
          </p:cNvPr>
          <p:cNvSpPr txBox="1">
            <a:spLocks/>
          </p:cNvSpPr>
          <p:nvPr/>
        </p:nvSpPr>
        <p:spPr bwMode="auto">
          <a:xfrm>
            <a:off x="0" y="1066800"/>
            <a:ext cx="9129712" cy="5784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buFont typeface="Wingdings" panose="05000000000000000000" pitchFamily="2" charset="2"/>
              <a:buChar char="Ø"/>
            </a:pPr>
            <a:r>
              <a:rPr lang="ja-JP" altLang="en-US" sz="4600" b="1" dirty="0" smtClean="0">
                <a:latin typeface="SimSun" panose="02010600030101010101" pitchFamily="2" charset="-122"/>
                <a:ea typeface="SimSun" panose="02010600030101010101" pitchFamily="2" charset="-122"/>
              </a:rPr>
              <a:t>由</a:t>
            </a:r>
            <a:r>
              <a:rPr lang="ja-JP" altLang="en-US" sz="4600" b="1" dirty="0">
                <a:latin typeface="SimSun" panose="02010600030101010101" pitchFamily="2" charset="-122"/>
                <a:ea typeface="SimSun" panose="02010600030101010101" pitchFamily="2" charset="-122"/>
              </a:rPr>
              <a:t>错误条件推出的结论：仅就推理方法上看，它不是谬论；一个由错误条件推出来的结论实际</a:t>
            </a:r>
            <a:r>
              <a:rPr lang="zh-CN" altLang="en-US" sz="4600" b="1" dirty="0">
                <a:latin typeface="SimSun" panose="02010600030101010101" pitchFamily="2" charset="-122"/>
                <a:ea typeface="SimSun" panose="02010600030101010101" pitchFamily="2" charset="-122"/>
              </a:rPr>
              <a:t>意味着</a:t>
            </a:r>
            <a:r>
              <a:rPr lang="ja-JP" altLang="en-US" sz="4600" b="1" dirty="0">
                <a:latin typeface="SimSun" panose="02010600030101010101" pitchFamily="2" charset="-122"/>
                <a:ea typeface="SimSun" panose="02010600030101010101" pitchFamily="2" charset="-122"/>
              </a:rPr>
              <a:t>更大的错误，只是它的错误不在推理方法上</a:t>
            </a:r>
            <a:r>
              <a:rPr lang="ja-JP" altLang="en-US" sz="4000" dirty="0"/>
              <a:t>。</a:t>
            </a:r>
            <a:r>
              <a:rPr lang="en-CA" sz="3600" dirty="0">
                <a:solidFill>
                  <a:srgbClr val="0070C0"/>
                </a:solidFill>
                <a:latin typeface="Times New Roman" panose="02020603050405020304" pitchFamily="18" charset="0"/>
                <a:cs typeface="Times New Roman" panose="02020603050405020304" pitchFamily="18" charset="0"/>
              </a:rPr>
              <a:t>Arguments with false premises: These are not technically considered fallacies. An argument with false premises is more an error in fact, not in error in reasoning.</a:t>
            </a:r>
          </a:p>
          <a:p>
            <a:pPr>
              <a:buFont typeface="Wingdings" panose="05000000000000000000" pitchFamily="2" charset="2"/>
              <a:buChar char="Ø"/>
            </a:pPr>
            <a:endParaRPr lang="en-CA" altLang="ja-JP" sz="4000" b="1" dirty="0">
              <a:latin typeface="SimSun" panose="02010600030101010101" pitchFamily="2" charset="-122"/>
              <a:ea typeface="SimSun" panose="02010600030101010101" pitchFamily="2" charset="-122"/>
            </a:endParaRPr>
          </a:p>
          <a:p>
            <a:pPr>
              <a:buFont typeface="Wingdings" panose="05000000000000000000" pitchFamily="2" charset="2"/>
              <a:buChar char="Ø"/>
            </a:pPr>
            <a:endParaRPr lang="en-CA" altLang="ja-JP" sz="4000" b="1" dirty="0">
              <a:solidFill>
                <a:srgbClr val="0070C0"/>
              </a:solidFill>
              <a:latin typeface="SimSun" panose="02010600030101010101" pitchFamily="2" charset="-122"/>
              <a:ea typeface="SimSun" panose="02010600030101010101" pitchFamily="2" charset="-122"/>
            </a:endParaRPr>
          </a:p>
        </p:txBody>
      </p:sp>
      <p:sp>
        <p:nvSpPr>
          <p:cNvPr id="6" name="TextBox 2">
            <a:extLst>
              <a:ext uri="{FF2B5EF4-FFF2-40B4-BE49-F238E27FC236}">
                <a16:creationId xmlns:a16="http://schemas.microsoft.com/office/drawing/2014/main" xmlns="" id="{F77932DE-3FFB-4B06-83D1-AC1BE9AE5F3D}"/>
              </a:ext>
            </a:extLst>
          </p:cNvPr>
          <p:cNvSpPr txBox="1">
            <a:spLocks noChangeArrowheads="1"/>
          </p:cNvSpPr>
          <p:nvPr/>
        </p:nvSpPr>
        <p:spPr bwMode="auto">
          <a:xfrm>
            <a:off x="0" y="6945"/>
            <a:ext cx="9129712"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None/>
            </a:pPr>
            <a:r>
              <a:rPr lang="zh-CN" altLang="en-US" sz="5400" b="1" dirty="0">
                <a:latin typeface="SimSun" panose="02010600030101010101" pitchFamily="2" charset="-122"/>
                <a:ea typeface="SimSun" panose="02010600030101010101" pitchFamily="2" charset="-122"/>
              </a:rPr>
              <a:t>推理失效</a:t>
            </a:r>
            <a:r>
              <a:rPr lang="ja-JP" altLang="en-US" sz="5400" b="1" dirty="0">
                <a:latin typeface="SimSun" panose="02010600030101010101" pitchFamily="2" charset="-122"/>
                <a:ea typeface="SimSun" panose="02010600030101010101" pitchFamily="2" charset="-122"/>
              </a:rPr>
              <a:t>谬论 </a:t>
            </a:r>
            <a:r>
              <a:rPr lang="en-CA" sz="3600" b="1" dirty="0">
                <a:latin typeface="Times New Roman" panose="02020603050405020304" pitchFamily="18" charset="0"/>
                <a:cs typeface="Times New Roman" panose="02020603050405020304" pitchFamily="18" charset="0"/>
              </a:rPr>
              <a:t>Non Sequitur fallacy</a:t>
            </a:r>
            <a:endParaRPr lang="en-CA" altLang="en-US" sz="3600" b="1" dirty="0">
              <a:latin typeface="Times New Roman" panose="02020603050405020304" pitchFamily="18"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3008838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 calcmode="lin" valueType="num">
                                      <p:cBhvr additive="base">
                                        <p:cTn id="7" dur="500" fill="hold"/>
                                        <p:tgtEl>
                                          <p:spTgt spid="399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993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1">
            <a:extLst>
              <a:ext uri="{FF2B5EF4-FFF2-40B4-BE49-F238E27FC236}">
                <a16:creationId xmlns:a16="http://schemas.microsoft.com/office/drawing/2014/main" xmlns="" id="{EA6951C2-5FA5-498F-A107-22C4B6D5941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FCE504D2-25B8-4D13-8D35-DE67071E843F}" type="slidenum">
              <a:rPr lang="en-CA" altLang="en-US" sz="1200" smtClean="0">
                <a:solidFill>
                  <a:srgbClr val="898989"/>
                </a:solidFill>
              </a:rPr>
              <a:pPr>
                <a:spcBef>
                  <a:spcPct val="0"/>
                </a:spcBef>
                <a:buFontTx/>
                <a:buNone/>
              </a:pPr>
              <a:t>28</a:t>
            </a:fld>
            <a:endParaRPr lang="en-CA" altLang="en-US" sz="1200">
              <a:solidFill>
                <a:srgbClr val="898989"/>
              </a:solidFill>
            </a:endParaRPr>
          </a:p>
        </p:txBody>
      </p:sp>
      <p:sp>
        <p:nvSpPr>
          <p:cNvPr id="58371" name="TextBox 2">
            <a:extLst>
              <a:ext uri="{FF2B5EF4-FFF2-40B4-BE49-F238E27FC236}">
                <a16:creationId xmlns:a16="http://schemas.microsoft.com/office/drawing/2014/main" xmlns="" id="{0997FDCE-1CF3-4F14-A3A0-E3225CB3E5FD}"/>
              </a:ext>
            </a:extLst>
          </p:cNvPr>
          <p:cNvSpPr txBox="1">
            <a:spLocks noChangeArrowheads="1"/>
          </p:cNvSpPr>
          <p:nvPr/>
        </p:nvSpPr>
        <p:spPr bwMode="auto">
          <a:xfrm>
            <a:off x="76200" y="1219200"/>
            <a:ext cx="90678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zh-CN" altLang="en-US" sz="4800" b="1">
                <a:solidFill>
                  <a:srgbClr val="008000"/>
                </a:solidFill>
                <a:latin typeface="SimSun" panose="02010600030101010101" pitchFamily="2" charset="-122"/>
                <a:ea typeface="SimSun" panose="02010600030101010101" pitchFamily="2" charset="-122"/>
                <a:cs typeface="Times New Roman" panose="02020603050405020304" pitchFamily="18" charset="0"/>
              </a:rPr>
              <a:t>练习：请同学们举出这种谬论的例子</a:t>
            </a:r>
            <a:endParaRPr lang="en-CA" altLang="en-US" sz="4800">
              <a:solidFill>
                <a:srgbClr val="008000"/>
              </a:solidFill>
              <a:latin typeface="Times New Roman" panose="02020603050405020304" pitchFamily="18" charset="0"/>
              <a:ea typeface="SimSun" panose="02010600030101010101" pitchFamily="2" charset="-122"/>
              <a:cs typeface="Times New Roman" panose="02020603050405020304" pitchFamily="18" charset="0"/>
            </a:endParaRPr>
          </a:p>
        </p:txBody>
      </p:sp>
      <p:pic>
        <p:nvPicPr>
          <p:cNvPr id="58372" name="Picture 8">
            <a:extLst>
              <a:ext uri="{FF2B5EF4-FFF2-40B4-BE49-F238E27FC236}">
                <a16:creationId xmlns:a16="http://schemas.microsoft.com/office/drawing/2014/main" xmlns="" id="{03CD6B47-7785-4BE9-BCA3-E586BF68E20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2879725"/>
            <a:ext cx="3810000" cy="397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2">
            <a:extLst>
              <a:ext uri="{FF2B5EF4-FFF2-40B4-BE49-F238E27FC236}">
                <a16:creationId xmlns:a16="http://schemas.microsoft.com/office/drawing/2014/main" xmlns="" id="{B9345EE6-2D9E-480B-BA94-4ECEFD41BAAA}"/>
              </a:ext>
            </a:extLst>
          </p:cNvPr>
          <p:cNvSpPr txBox="1">
            <a:spLocks noChangeArrowheads="1"/>
          </p:cNvSpPr>
          <p:nvPr/>
        </p:nvSpPr>
        <p:spPr bwMode="auto">
          <a:xfrm>
            <a:off x="0" y="6945"/>
            <a:ext cx="9129712"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None/>
            </a:pPr>
            <a:r>
              <a:rPr lang="zh-CN" altLang="en-US" sz="5400" b="1" dirty="0">
                <a:latin typeface="SimSun" panose="02010600030101010101" pitchFamily="2" charset="-122"/>
                <a:ea typeface="SimSun" panose="02010600030101010101" pitchFamily="2" charset="-122"/>
              </a:rPr>
              <a:t>推理失效</a:t>
            </a:r>
            <a:r>
              <a:rPr lang="ja-JP" altLang="en-US" sz="5400" b="1" dirty="0">
                <a:latin typeface="SimSun" panose="02010600030101010101" pitchFamily="2" charset="-122"/>
                <a:ea typeface="SimSun" panose="02010600030101010101" pitchFamily="2" charset="-122"/>
              </a:rPr>
              <a:t>谬论 </a:t>
            </a:r>
            <a:r>
              <a:rPr lang="en-CA" sz="3600" b="1" dirty="0">
                <a:latin typeface="Times New Roman" panose="02020603050405020304" pitchFamily="18" charset="0"/>
                <a:cs typeface="Times New Roman" panose="02020603050405020304" pitchFamily="18" charset="0"/>
              </a:rPr>
              <a:t>Non Sequitur fallacy</a:t>
            </a:r>
            <a:endParaRPr lang="en-CA" altLang="en-US" sz="3600" b="1" dirty="0">
              <a:latin typeface="Times New Roman" panose="02020603050405020304" pitchFamily="18" charset="0"/>
              <a:ea typeface="SimSun" panose="02010600030101010101" pitchFamily="2" charset="-122"/>
              <a:cs typeface="Times New Roman" panose="02020603050405020304"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a:extLst>
              <a:ext uri="{FF2B5EF4-FFF2-40B4-BE49-F238E27FC236}">
                <a16:creationId xmlns:a16="http://schemas.microsoft.com/office/drawing/2014/main" xmlns="" id="{A034037A-F0D6-47F4-BA30-5DF4750FD8C5}"/>
              </a:ext>
            </a:extLst>
          </p:cNvPr>
          <p:cNvSpPr>
            <a:spLocks noGrp="1"/>
          </p:cNvSpPr>
          <p:nvPr>
            <p:ph idx="1"/>
          </p:nvPr>
        </p:nvSpPr>
        <p:spPr>
          <a:xfrm>
            <a:off x="0" y="1066800"/>
            <a:ext cx="9144000" cy="5707063"/>
          </a:xfrm>
        </p:spPr>
        <p:txBody>
          <a:bodyPr/>
          <a:lstStyle/>
          <a:p>
            <a:pPr marL="571500" indent="-571500" eaLnBrk="1" hangingPunct="1">
              <a:buFont typeface="Arial" panose="020B0604020202020204" pitchFamily="34" charset="0"/>
              <a:buNone/>
              <a:defRPr/>
            </a:pPr>
            <a:r>
              <a:rPr lang="en-CA" altLang="ja-JP" sz="4400" b="1" dirty="0">
                <a:latin typeface="SimSun" panose="02010600030101010101" pitchFamily="2" charset="-122"/>
                <a:ea typeface="SimSun" panose="02010600030101010101" pitchFamily="2" charset="-122"/>
              </a:rPr>
              <a:t>1.</a:t>
            </a:r>
            <a:r>
              <a:rPr lang="ja-JP" altLang="en-US" sz="4400" b="1" dirty="0">
                <a:latin typeface="SimSun" panose="02010600030101010101" pitchFamily="2" charset="-122"/>
                <a:ea typeface="SimSun" panose="02010600030101010101" pitchFamily="2" charset="-122"/>
              </a:rPr>
              <a:t>诉诸自然谬论            </a:t>
            </a:r>
            <a:endParaRPr lang="en-US" altLang="ja-JP" sz="4400" b="1" dirty="0">
              <a:latin typeface="SimSun" panose="02010600030101010101" pitchFamily="2" charset="-122"/>
              <a:ea typeface="SimSun" panose="02010600030101010101" pitchFamily="2" charset="-122"/>
            </a:endParaRPr>
          </a:p>
          <a:p>
            <a:pPr marL="571500" indent="-571500" eaLnBrk="1" hangingPunct="1">
              <a:buFont typeface="Arial" panose="020B0604020202020204" pitchFamily="34" charset="0"/>
              <a:buNone/>
              <a:defRPr/>
            </a:pPr>
            <a:r>
              <a:rPr lang="en-US" altLang="en-US" sz="4400" b="1" dirty="0">
                <a:solidFill>
                  <a:srgbClr val="0070C0"/>
                </a:solidFill>
                <a:latin typeface="SimSun" panose="02010600030101010101" pitchFamily="2" charset="-122"/>
                <a:ea typeface="SimSun" panose="02010600030101010101" pitchFamily="2" charset="-122"/>
                <a:cs typeface="Times New Roman" panose="02020603050405020304" pitchFamily="18" charset="0"/>
              </a:rPr>
              <a:t>  </a:t>
            </a:r>
            <a:r>
              <a:rPr lang="en-CA" altLang="en-US" sz="4400" dirty="0">
                <a:solidFill>
                  <a:srgbClr val="0070C0"/>
                </a:solidFill>
                <a:latin typeface="Times New Roman" panose="02020603050405020304" pitchFamily="18" charset="0"/>
                <a:ea typeface="ＭＳ Ｐゴシック" panose="020B0600070205080204" pitchFamily="34" charset="-128"/>
                <a:cs typeface="Times New Roman" panose="02020603050405020304" pitchFamily="18" charset="0"/>
              </a:rPr>
              <a:t>Appeal to Nature</a:t>
            </a:r>
          </a:p>
          <a:p>
            <a:pPr marL="571500" indent="-571500" eaLnBrk="1" hangingPunct="1">
              <a:buFont typeface="Arial" panose="020B0604020202020204" pitchFamily="34" charset="0"/>
              <a:buNone/>
              <a:defRPr/>
            </a:pPr>
            <a:r>
              <a:rPr lang="en-CA" altLang="en-US" sz="4400" b="1" dirty="0">
                <a:latin typeface="SimSun" panose="02010600030101010101" pitchFamily="2" charset="-122"/>
                <a:ea typeface="SimSun" panose="02010600030101010101" pitchFamily="2" charset="-122"/>
              </a:rPr>
              <a:t>2.</a:t>
            </a:r>
            <a:r>
              <a:rPr lang="zh-CN" altLang="en-US" sz="4400" b="1" dirty="0">
                <a:latin typeface="SimSun" panose="02010600030101010101" pitchFamily="2" charset="-122"/>
                <a:ea typeface="SimSun" panose="02010600030101010101" pitchFamily="2" charset="-122"/>
              </a:rPr>
              <a:t>非黑即白谬论</a:t>
            </a:r>
            <a:r>
              <a:rPr lang="en-CA" altLang="zh-CN" sz="4400" b="1" dirty="0">
                <a:ea typeface="ＭＳ Ｐゴシック" panose="020B0600070205080204" pitchFamily="34" charset="-128"/>
              </a:rPr>
              <a:t>                     </a:t>
            </a:r>
          </a:p>
          <a:p>
            <a:pPr marL="571500" indent="-571500" eaLnBrk="1" hangingPunct="1">
              <a:buFont typeface="Arial" panose="020B0604020202020204" pitchFamily="34" charset="0"/>
              <a:buNone/>
              <a:defRPr/>
            </a:pPr>
            <a:r>
              <a:rPr lang="en-CA" altLang="zh-CN" sz="4400" b="1" dirty="0">
                <a:ea typeface="ＭＳ Ｐゴシック" panose="020B0600070205080204" pitchFamily="34" charset="-128"/>
              </a:rPr>
              <a:t>     </a:t>
            </a:r>
            <a:r>
              <a:rPr lang="en-CA" altLang="en-US" sz="4400" dirty="0">
                <a:solidFill>
                  <a:srgbClr val="0070C0"/>
                </a:solidFill>
                <a:latin typeface="Times New Roman" panose="02020603050405020304" pitchFamily="18" charset="0"/>
                <a:ea typeface="ＭＳ Ｐゴシック" panose="020B0600070205080204" pitchFamily="34" charset="-128"/>
                <a:cs typeface="Times New Roman" panose="02020603050405020304" pitchFamily="18" charset="0"/>
              </a:rPr>
              <a:t>Black and White Thinking</a:t>
            </a:r>
          </a:p>
          <a:p>
            <a:pPr marL="0" indent="0" eaLnBrk="1" hangingPunct="1">
              <a:buFont typeface="Arial" panose="020B0604020202020204" pitchFamily="34" charset="0"/>
              <a:buNone/>
              <a:defRPr/>
            </a:pPr>
            <a:r>
              <a:rPr lang="en-CA" altLang="en-US" sz="4400" b="1" dirty="0">
                <a:latin typeface="SimSun" panose="02010600030101010101" pitchFamily="2" charset="-122"/>
                <a:ea typeface="SimSun" panose="02010600030101010101" pitchFamily="2" charset="-122"/>
              </a:rPr>
              <a:t>3.</a:t>
            </a:r>
            <a:r>
              <a:rPr lang="ja-JP" altLang="en-US" sz="4400" b="1" dirty="0">
                <a:latin typeface="SimSun" panose="02010600030101010101" pitchFamily="2" charset="-122"/>
                <a:ea typeface="SimSun" panose="02010600030101010101" pitchFamily="2" charset="-122"/>
              </a:rPr>
              <a:t>人身攻击</a:t>
            </a:r>
            <a:r>
              <a:rPr lang="zh-CN" altLang="en-US" sz="4400" b="1" dirty="0">
                <a:latin typeface="SimSun" panose="02010600030101010101" pitchFamily="2" charset="-122"/>
                <a:ea typeface="SimSun" panose="02010600030101010101" pitchFamily="2" charset="-122"/>
              </a:rPr>
              <a:t>谬论</a:t>
            </a:r>
            <a:r>
              <a:rPr lang="ja-JP" altLang="en-US" sz="4400" b="1" dirty="0">
                <a:latin typeface="SimSun" panose="02010600030101010101" pitchFamily="2" charset="-122"/>
                <a:ea typeface="SimSun" panose="02010600030101010101" pitchFamily="2" charset="-122"/>
              </a:rPr>
              <a:t> </a:t>
            </a:r>
            <a:r>
              <a:rPr lang="en-CA" altLang="en-US" sz="4400" dirty="0">
                <a:solidFill>
                  <a:srgbClr val="0070C0"/>
                </a:solidFill>
                <a:latin typeface="Times New Roman" panose="02020603050405020304" pitchFamily="18" charset="0"/>
                <a:ea typeface="ＭＳ Ｐゴシック" panose="020B0600070205080204" pitchFamily="34" charset="-128"/>
                <a:cs typeface="Times New Roman" panose="02020603050405020304" pitchFamily="18" charset="0"/>
              </a:rPr>
              <a:t>Ad Hominem</a:t>
            </a:r>
          </a:p>
          <a:p>
            <a:pPr marL="0" indent="0" eaLnBrk="1" hangingPunct="1">
              <a:buFont typeface="Arial" panose="020B0604020202020204" pitchFamily="34" charset="0"/>
              <a:buNone/>
              <a:defRPr/>
            </a:pPr>
            <a:r>
              <a:rPr lang="en-CA" altLang="en-US" sz="4400" b="1" dirty="0">
                <a:latin typeface="SimSun" panose="02010600030101010101" pitchFamily="2" charset="-122"/>
                <a:ea typeface="SimSun" panose="02010600030101010101" pitchFamily="2" charset="-122"/>
              </a:rPr>
              <a:t>4.</a:t>
            </a:r>
            <a:r>
              <a:rPr lang="ja-JP" altLang="en-US" sz="4400" b="1" dirty="0">
                <a:latin typeface="SimSun" panose="02010600030101010101" pitchFamily="2" charset="-122"/>
                <a:ea typeface="SimSun" panose="02010600030101010101" pitchFamily="2" charset="-122"/>
              </a:rPr>
              <a:t>起源谬论 </a:t>
            </a:r>
            <a:r>
              <a:rPr lang="en-CA" altLang="en-US" sz="4400" dirty="0">
                <a:solidFill>
                  <a:srgbClr val="0070C0"/>
                </a:solidFill>
                <a:latin typeface="Times New Roman" panose="02020603050405020304" pitchFamily="18" charset="0"/>
                <a:ea typeface="ＭＳ Ｐゴシック" panose="020B0600070205080204" pitchFamily="34" charset="-128"/>
                <a:cs typeface="Times New Roman" panose="02020603050405020304" pitchFamily="18" charset="0"/>
              </a:rPr>
              <a:t>Genetic Fallacy</a:t>
            </a:r>
            <a:endParaRPr lang="en-US" altLang="zh-CN" sz="4400" dirty="0">
              <a:latin typeface="SimSun" panose="02010600030101010101" pitchFamily="2" charset="-122"/>
              <a:ea typeface="SimSun" panose="02010600030101010101" pitchFamily="2" charset="-122"/>
            </a:endParaRPr>
          </a:p>
          <a:p>
            <a:pPr marL="0" indent="0" eaLnBrk="1" hangingPunct="1">
              <a:buFont typeface="Arial" panose="020B0604020202020204" pitchFamily="34" charset="0"/>
              <a:buNone/>
              <a:defRPr/>
            </a:pPr>
            <a:r>
              <a:rPr lang="en-US" altLang="zh-CN" sz="4400" b="1" dirty="0">
                <a:latin typeface="SimSun" panose="02010600030101010101" pitchFamily="2" charset="-122"/>
                <a:ea typeface="SimSun" panose="02010600030101010101" pitchFamily="2" charset="-122"/>
              </a:rPr>
              <a:t>5</a:t>
            </a:r>
            <a:r>
              <a:rPr lang="en-CA" altLang="ja-JP" sz="4400" b="1" dirty="0">
                <a:latin typeface="SimSun" panose="02010600030101010101" pitchFamily="2" charset="-122"/>
                <a:ea typeface="SimSun" panose="02010600030101010101" pitchFamily="2" charset="-122"/>
              </a:rPr>
              <a:t>.</a:t>
            </a:r>
            <a:r>
              <a:rPr lang="ja-JP" altLang="en-US" sz="4400" b="1" dirty="0">
                <a:latin typeface="SimSun" panose="02010600030101010101" pitchFamily="2" charset="-122"/>
                <a:ea typeface="SimSun" panose="02010600030101010101" pitchFamily="2" charset="-122"/>
              </a:rPr>
              <a:t>滑坡谬论</a:t>
            </a:r>
            <a:r>
              <a:rPr lang="en-CA" altLang="ja-JP" sz="4400" b="1" dirty="0">
                <a:latin typeface="SimSun" panose="02010600030101010101" pitchFamily="2" charset="-122"/>
                <a:ea typeface="SimSun" panose="02010600030101010101" pitchFamily="2" charset="-122"/>
              </a:rPr>
              <a:t> </a:t>
            </a:r>
            <a:r>
              <a:rPr lang="en-CA" altLang="en-US" sz="4400" dirty="0">
                <a:solidFill>
                  <a:srgbClr val="0070C0"/>
                </a:solidFill>
                <a:latin typeface="Times New Roman" panose="02020603050405020304" pitchFamily="18" charset="0"/>
                <a:ea typeface="ＭＳ Ｐゴシック" panose="020B0600070205080204" pitchFamily="34" charset="-128"/>
                <a:cs typeface="Times New Roman" panose="02020603050405020304" pitchFamily="18" charset="0"/>
              </a:rPr>
              <a:t>Slippery Slope</a:t>
            </a:r>
          </a:p>
          <a:p>
            <a:pPr eaLnBrk="1" hangingPunct="1">
              <a:defRPr/>
            </a:pPr>
            <a:endParaRPr lang="en-CA" altLang="en-US" sz="3800" dirty="0">
              <a:solidFill>
                <a:srgbClr val="0070C0"/>
              </a:solidFill>
              <a:latin typeface="Times New Roman" panose="02020603050405020304" pitchFamily="18" charset="0"/>
              <a:ea typeface="ＭＳ Ｐゴシック" panose="020B0600070205080204" pitchFamily="34" charset="-128"/>
              <a:cs typeface="Times New Roman" panose="02020603050405020304" pitchFamily="18" charset="0"/>
            </a:endParaRPr>
          </a:p>
          <a:p>
            <a:pPr eaLnBrk="1" hangingPunct="1">
              <a:defRPr/>
            </a:pPr>
            <a:endParaRPr lang="en-CA" altLang="ja-JP" sz="3800" dirty="0">
              <a:solidFill>
                <a:srgbClr val="0070C0"/>
              </a:solidFill>
              <a:latin typeface="Times New Roman" panose="02020603050405020304" pitchFamily="18" charset="0"/>
              <a:ea typeface="ＭＳ Ｐゴシック" panose="020B0600070205080204" pitchFamily="34" charset="-128"/>
              <a:cs typeface="Times New Roman" panose="02020603050405020304" pitchFamily="18" charset="0"/>
            </a:endParaRPr>
          </a:p>
          <a:p>
            <a:pPr eaLnBrk="1" hangingPunct="1">
              <a:defRPr/>
            </a:pPr>
            <a:endParaRPr lang="en-CA" altLang="ja-JP" sz="3800" dirty="0">
              <a:solidFill>
                <a:srgbClr val="0070C0"/>
              </a:solidFill>
              <a:latin typeface="Times New Roman" panose="02020603050405020304" pitchFamily="18" charset="0"/>
              <a:ea typeface="ＭＳ Ｐゴシック" panose="020B0600070205080204" pitchFamily="34" charset="-128"/>
              <a:cs typeface="Times New Roman" panose="02020603050405020304" pitchFamily="18" charset="0"/>
            </a:endParaRPr>
          </a:p>
          <a:p>
            <a:pPr eaLnBrk="1" hangingPunct="1">
              <a:defRPr/>
            </a:pPr>
            <a:endParaRPr lang="en-CA" altLang="ja-JP" sz="3800" dirty="0">
              <a:solidFill>
                <a:srgbClr val="0070C0"/>
              </a:solidFill>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60419" name="Slide Number Placeholder 2">
            <a:extLst>
              <a:ext uri="{FF2B5EF4-FFF2-40B4-BE49-F238E27FC236}">
                <a16:creationId xmlns:a16="http://schemas.microsoft.com/office/drawing/2014/main" xmlns="" id="{29575DE6-C587-4734-BCD9-B1340FC55D8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E91AE581-FCA8-49B5-852C-B4E601B24C85}" type="slidenum">
              <a:rPr lang="en-CA" altLang="en-US" sz="1200" smtClean="0">
                <a:solidFill>
                  <a:srgbClr val="898989"/>
                </a:solidFill>
              </a:rPr>
              <a:pPr>
                <a:spcBef>
                  <a:spcPct val="0"/>
                </a:spcBef>
                <a:buFontTx/>
                <a:buNone/>
              </a:pPr>
              <a:t>29</a:t>
            </a:fld>
            <a:endParaRPr lang="en-CA" altLang="en-US" sz="1200">
              <a:solidFill>
                <a:srgbClr val="898989"/>
              </a:solidFill>
            </a:endParaRPr>
          </a:p>
        </p:txBody>
      </p:sp>
      <p:sp>
        <p:nvSpPr>
          <p:cNvPr id="60420" name="TextBox 2">
            <a:extLst>
              <a:ext uri="{FF2B5EF4-FFF2-40B4-BE49-F238E27FC236}">
                <a16:creationId xmlns:a16="http://schemas.microsoft.com/office/drawing/2014/main" xmlns="" id="{92BBF1DC-184F-464C-BDA3-DBFF8538F8D6}"/>
              </a:ext>
            </a:extLst>
          </p:cNvPr>
          <p:cNvSpPr txBox="1">
            <a:spLocks noChangeArrowheads="1"/>
          </p:cNvSpPr>
          <p:nvPr/>
        </p:nvSpPr>
        <p:spPr bwMode="auto">
          <a:xfrm>
            <a:off x="71438" y="84138"/>
            <a:ext cx="9072562"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 typeface="Arial" panose="020B0604020202020204" pitchFamily="34" charset="0"/>
              <a:buNone/>
            </a:pPr>
            <a:r>
              <a:rPr lang="en-CA" altLang="zh-CN" sz="4500" b="1">
                <a:latin typeface="SimSun" panose="02010600030101010101" pitchFamily="2" charset="-122"/>
                <a:ea typeface="SimSun" panose="02010600030101010101" pitchFamily="2" charset="-122"/>
              </a:rPr>
              <a:t>22</a:t>
            </a:r>
            <a:r>
              <a:rPr lang="zh-CN" altLang="en-US" sz="4500" b="1">
                <a:latin typeface="SimSun" panose="02010600030101010101" pitchFamily="2" charset="-122"/>
                <a:ea typeface="SimSun" panose="02010600030101010101" pitchFamily="2" charset="-122"/>
              </a:rPr>
              <a:t>种常见谬论 </a:t>
            </a:r>
            <a:r>
              <a:rPr lang="en-US" altLang="zh-CN" sz="4500" b="1">
                <a:latin typeface="Times New Roman" panose="02020603050405020304" pitchFamily="18" charset="0"/>
                <a:ea typeface="SimSun" panose="02010600030101010101" pitchFamily="2" charset="-122"/>
                <a:cs typeface="Times New Roman" panose="02020603050405020304" pitchFamily="18" charset="0"/>
              </a:rPr>
              <a:t>22</a:t>
            </a:r>
            <a:r>
              <a:rPr lang="en-US" altLang="zh-CN" sz="4500" b="1">
                <a:latin typeface="SimSun" panose="02010600030101010101" pitchFamily="2" charset="-122"/>
                <a:ea typeface="SimSun" panose="02010600030101010101" pitchFamily="2" charset="-122"/>
              </a:rPr>
              <a:t> </a:t>
            </a:r>
            <a:r>
              <a:rPr lang="en-CA" altLang="en-US" sz="4500" b="1">
                <a:latin typeface="Times New Roman" panose="02020603050405020304" pitchFamily="18" charset="0"/>
                <a:ea typeface="SimSun" panose="02010600030101010101" pitchFamily="2" charset="-122"/>
              </a:rPr>
              <a:t>common fallacies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098">
                                            <p:txEl>
                                              <p:pRg st="0" end="0"/>
                                            </p:txEl>
                                          </p:spTgt>
                                        </p:tgtEl>
                                        <p:attrNameLst>
                                          <p:attrName>style.visibility</p:attrName>
                                        </p:attrNameLst>
                                      </p:cBhvr>
                                      <p:to>
                                        <p:strVal val="visible"/>
                                      </p:to>
                                    </p:set>
                                    <p:anim calcmode="lin" valueType="num">
                                      <p:cBhvr additive="base">
                                        <p:cTn id="7" dur="500" fill="hold"/>
                                        <p:tgtEl>
                                          <p:spTgt spid="409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8">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098">
                                            <p:txEl>
                                              <p:pRg st="1" end="1"/>
                                            </p:txEl>
                                          </p:spTgt>
                                        </p:tgtEl>
                                        <p:attrNameLst>
                                          <p:attrName>style.visibility</p:attrName>
                                        </p:attrNameLst>
                                      </p:cBhvr>
                                      <p:to>
                                        <p:strVal val="visible"/>
                                      </p:to>
                                    </p:set>
                                    <p:anim calcmode="lin" valueType="num">
                                      <p:cBhvr additive="base">
                                        <p:cTn id="11" dur="500" fill="hold"/>
                                        <p:tgtEl>
                                          <p:spTgt spid="4098">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098">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098">
                                            <p:txEl>
                                              <p:pRg st="2" end="2"/>
                                            </p:txEl>
                                          </p:spTgt>
                                        </p:tgtEl>
                                        <p:attrNameLst>
                                          <p:attrName>style.visibility</p:attrName>
                                        </p:attrNameLst>
                                      </p:cBhvr>
                                      <p:to>
                                        <p:strVal val="visible"/>
                                      </p:to>
                                    </p:set>
                                    <p:anim calcmode="lin" valueType="num">
                                      <p:cBhvr additive="base">
                                        <p:cTn id="15" dur="500" fill="hold"/>
                                        <p:tgtEl>
                                          <p:spTgt spid="4098">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098">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098">
                                            <p:txEl>
                                              <p:pRg st="3" end="3"/>
                                            </p:txEl>
                                          </p:spTgt>
                                        </p:tgtEl>
                                        <p:attrNameLst>
                                          <p:attrName>style.visibility</p:attrName>
                                        </p:attrNameLst>
                                      </p:cBhvr>
                                      <p:to>
                                        <p:strVal val="visible"/>
                                      </p:to>
                                    </p:set>
                                    <p:anim calcmode="lin" valueType="num">
                                      <p:cBhvr additive="base">
                                        <p:cTn id="19" dur="500" fill="hold"/>
                                        <p:tgtEl>
                                          <p:spTgt spid="4098">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8">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098">
                                            <p:txEl>
                                              <p:pRg st="4" end="4"/>
                                            </p:txEl>
                                          </p:spTgt>
                                        </p:tgtEl>
                                        <p:attrNameLst>
                                          <p:attrName>style.visibility</p:attrName>
                                        </p:attrNameLst>
                                      </p:cBhvr>
                                      <p:to>
                                        <p:strVal val="visible"/>
                                      </p:to>
                                    </p:set>
                                    <p:anim calcmode="lin" valueType="num">
                                      <p:cBhvr additive="base">
                                        <p:cTn id="23" dur="500" fill="hold"/>
                                        <p:tgtEl>
                                          <p:spTgt spid="4098">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098">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098">
                                            <p:txEl>
                                              <p:pRg st="5" end="5"/>
                                            </p:txEl>
                                          </p:spTgt>
                                        </p:tgtEl>
                                        <p:attrNameLst>
                                          <p:attrName>style.visibility</p:attrName>
                                        </p:attrNameLst>
                                      </p:cBhvr>
                                      <p:to>
                                        <p:strVal val="visible"/>
                                      </p:to>
                                    </p:set>
                                    <p:anim calcmode="lin" valueType="num">
                                      <p:cBhvr additive="base">
                                        <p:cTn id="27" dur="500" fill="hold"/>
                                        <p:tgtEl>
                                          <p:spTgt spid="4098">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098">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098">
                                            <p:txEl>
                                              <p:pRg st="6" end="6"/>
                                            </p:txEl>
                                          </p:spTgt>
                                        </p:tgtEl>
                                        <p:attrNameLst>
                                          <p:attrName>style.visibility</p:attrName>
                                        </p:attrNameLst>
                                      </p:cBhvr>
                                      <p:to>
                                        <p:strVal val="visible"/>
                                      </p:to>
                                    </p:set>
                                    <p:anim calcmode="lin" valueType="num">
                                      <p:cBhvr additive="base">
                                        <p:cTn id="31" dur="500" fill="hold"/>
                                        <p:tgtEl>
                                          <p:spTgt spid="4098">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098">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a:extLst>
              <a:ext uri="{FF2B5EF4-FFF2-40B4-BE49-F238E27FC236}">
                <a16:creationId xmlns:a16="http://schemas.microsoft.com/office/drawing/2014/main" xmlns="" id="{67FDB3C0-11E4-45E3-B94A-C2D6B9F549EF}"/>
              </a:ext>
            </a:extLst>
          </p:cNvPr>
          <p:cNvSpPr>
            <a:spLocks noGrp="1"/>
          </p:cNvSpPr>
          <p:nvPr>
            <p:ph idx="1"/>
          </p:nvPr>
        </p:nvSpPr>
        <p:spPr>
          <a:xfrm>
            <a:off x="0" y="1219200"/>
            <a:ext cx="9144000" cy="5791200"/>
          </a:xfrm>
        </p:spPr>
        <p:txBody>
          <a:bodyPr/>
          <a:lstStyle/>
          <a:p>
            <a:pPr marL="742950" indent="-742950" eaLnBrk="1" hangingPunct="1">
              <a:buFont typeface="Arial" panose="020B0604020202020204" pitchFamily="34" charset="0"/>
              <a:buNone/>
            </a:pPr>
            <a:r>
              <a:rPr lang="en-US" altLang="zh-CN" sz="5400" b="1">
                <a:latin typeface="SimSun" panose="02010600030101010101" pitchFamily="2" charset="-122"/>
                <a:ea typeface="SimSun" panose="02010600030101010101" pitchFamily="2" charset="-122"/>
              </a:rPr>
              <a:t>5</a:t>
            </a:r>
            <a:r>
              <a:rPr lang="en-CA" altLang="ja-JP" sz="5400" b="1">
                <a:latin typeface="SimSun" panose="02010600030101010101" pitchFamily="2" charset="-122"/>
                <a:ea typeface="SimSun" panose="02010600030101010101" pitchFamily="2" charset="-122"/>
              </a:rPr>
              <a:t>.</a:t>
            </a:r>
            <a:r>
              <a:rPr lang="ja-JP" altLang="en-US" sz="5400" b="1">
                <a:latin typeface="SimSun" panose="02010600030101010101" pitchFamily="2" charset="-122"/>
                <a:ea typeface="SimSun" panose="02010600030101010101" pitchFamily="2" charset="-122"/>
              </a:rPr>
              <a:t>滑坡谬论</a:t>
            </a:r>
            <a:endParaRPr lang="en-CA" altLang="ja-JP" sz="5400" b="1">
              <a:latin typeface="SimSun" panose="02010600030101010101" pitchFamily="2" charset="-122"/>
              <a:ea typeface="SimSun" panose="02010600030101010101" pitchFamily="2" charset="-122"/>
            </a:endParaRPr>
          </a:p>
          <a:p>
            <a:pPr marL="742950" indent="-742950" eaLnBrk="1" hangingPunct="1">
              <a:buFont typeface="Arial" panose="020B0604020202020204" pitchFamily="34" charset="0"/>
              <a:buNone/>
            </a:pPr>
            <a:r>
              <a:rPr lang="en-CA" altLang="en-US" sz="5400" b="1">
                <a:solidFill>
                  <a:srgbClr val="0070C0"/>
                </a:solidFill>
                <a:latin typeface="SimSun" panose="02010600030101010101" pitchFamily="2" charset="-122"/>
                <a:ea typeface="SimSun" panose="02010600030101010101" pitchFamily="2" charset="-122"/>
                <a:cs typeface="Times New Roman" panose="02020603050405020304" pitchFamily="18" charset="0"/>
              </a:rPr>
              <a:t>	</a:t>
            </a:r>
            <a:r>
              <a:rPr lang="en-CA" altLang="en-US" sz="5400">
                <a:solidFill>
                  <a:srgbClr val="0070C0"/>
                </a:solidFill>
                <a:latin typeface="Times New Roman" panose="02020603050405020304" pitchFamily="18" charset="0"/>
                <a:ea typeface="ＭＳ Ｐゴシック" panose="020B0600070205080204" pitchFamily="34" charset="-128"/>
                <a:cs typeface="Times New Roman" panose="02020603050405020304" pitchFamily="18" charset="0"/>
              </a:rPr>
              <a:t>Slippery Slope</a:t>
            </a:r>
          </a:p>
          <a:p>
            <a:pPr marL="742950" indent="-742950" eaLnBrk="1" hangingPunct="1">
              <a:buFont typeface="Arial" panose="020B0604020202020204" pitchFamily="34" charset="0"/>
              <a:buNone/>
            </a:pPr>
            <a:r>
              <a:rPr lang="en-US" altLang="zh-CN" sz="5400" b="1">
                <a:latin typeface="SimSun" panose="02010600030101010101" pitchFamily="2" charset="-122"/>
                <a:ea typeface="SimSun" panose="02010600030101010101" pitchFamily="2" charset="-122"/>
              </a:rPr>
              <a:t>6</a:t>
            </a:r>
            <a:r>
              <a:rPr lang="en-CA" altLang="en-US" sz="5400" b="1">
                <a:latin typeface="SimSun" panose="02010600030101010101" pitchFamily="2" charset="-122"/>
                <a:ea typeface="SimSun" panose="02010600030101010101" pitchFamily="2" charset="-122"/>
              </a:rPr>
              <a:t>.</a:t>
            </a:r>
            <a:r>
              <a:rPr lang="zh-CN" altLang="en-US" sz="5400" b="1">
                <a:latin typeface="SimSun" panose="02010600030101010101" pitchFamily="2" charset="-122"/>
                <a:ea typeface="SimSun" panose="02010600030101010101" pitchFamily="2" charset="-122"/>
              </a:rPr>
              <a:t>诉诸无知谬论</a:t>
            </a:r>
            <a:r>
              <a:rPr lang="en-CA" altLang="zh-CN" sz="5400" b="1">
                <a:latin typeface="SimSun" panose="02010600030101010101" pitchFamily="2" charset="-122"/>
                <a:ea typeface="SimSun" panose="02010600030101010101" pitchFamily="2" charset="-122"/>
              </a:rPr>
              <a:t>    </a:t>
            </a:r>
            <a:r>
              <a:rPr lang="en-CA" altLang="en-US" sz="5400">
                <a:solidFill>
                  <a:srgbClr val="0070C0"/>
                </a:solidFill>
                <a:latin typeface="Times New Roman" panose="02020603050405020304" pitchFamily="18" charset="0"/>
                <a:ea typeface="ＭＳ Ｐゴシック" panose="020B0600070205080204" pitchFamily="34" charset="-128"/>
                <a:cs typeface="Times New Roman" panose="02020603050405020304" pitchFamily="18" charset="0"/>
              </a:rPr>
              <a:t>Argument from Ignorance</a:t>
            </a:r>
          </a:p>
          <a:p>
            <a:pPr marL="742950" indent="-742950" eaLnBrk="1" hangingPunct="1">
              <a:buFont typeface="Arial" panose="020B0604020202020204" pitchFamily="34" charset="0"/>
              <a:buNone/>
            </a:pPr>
            <a:r>
              <a:rPr lang="en-US" altLang="zh-CN" sz="5400" b="1">
                <a:latin typeface="SimSun" panose="02010600030101010101" pitchFamily="2" charset="-122"/>
                <a:ea typeface="SimSun" panose="02010600030101010101" pitchFamily="2" charset="-122"/>
              </a:rPr>
              <a:t>7</a:t>
            </a:r>
            <a:r>
              <a:rPr lang="en-CA" altLang="en-US" sz="5400" b="1">
                <a:latin typeface="SimSun" panose="02010600030101010101" pitchFamily="2" charset="-122"/>
                <a:ea typeface="SimSun" panose="02010600030101010101" pitchFamily="2" charset="-122"/>
              </a:rPr>
              <a:t>.</a:t>
            </a:r>
            <a:r>
              <a:rPr lang="zh-CN" altLang="en-US" sz="5400" b="1">
                <a:latin typeface="SimSun" panose="02010600030101010101" pitchFamily="2" charset="-122"/>
                <a:ea typeface="SimSun" panose="02010600030101010101" pitchFamily="2" charset="-122"/>
              </a:rPr>
              <a:t>采樱桃谬论</a:t>
            </a:r>
            <a:r>
              <a:rPr lang="en-CA" altLang="zh-CN" sz="5400" b="1">
                <a:latin typeface="SimSun" panose="02010600030101010101" pitchFamily="2" charset="-122"/>
                <a:ea typeface="SimSun" panose="02010600030101010101" pitchFamily="2" charset="-122"/>
              </a:rPr>
              <a:t>         </a:t>
            </a:r>
            <a:r>
              <a:rPr lang="en-CA" altLang="en-US" sz="5400">
                <a:solidFill>
                  <a:srgbClr val="0070C0"/>
                </a:solidFill>
                <a:latin typeface="Times New Roman" panose="02020603050405020304" pitchFamily="18" charset="0"/>
                <a:ea typeface="ＭＳ Ｐゴシック" panose="020B0600070205080204" pitchFamily="34" charset="-128"/>
                <a:cs typeface="Times New Roman" panose="02020603050405020304" pitchFamily="18" charset="0"/>
              </a:rPr>
              <a:t>Cherry Picking</a:t>
            </a:r>
            <a:endParaRPr lang="en-CA" altLang="ja-JP" sz="5400">
              <a:solidFill>
                <a:srgbClr val="0070C0"/>
              </a:solidFill>
              <a:latin typeface="Times New Roman" panose="02020603050405020304" pitchFamily="18" charset="0"/>
              <a:ea typeface="ＭＳ Ｐゴシック" panose="020B0600070205080204" pitchFamily="34" charset="-128"/>
              <a:cs typeface="Times New Roman" panose="02020603050405020304" pitchFamily="18" charset="0"/>
            </a:endParaRPr>
          </a:p>
          <a:p>
            <a:pPr marL="742950" indent="-742950" eaLnBrk="1" hangingPunct="1">
              <a:buFont typeface="Arial" panose="020B0604020202020204" pitchFamily="34" charset="0"/>
              <a:buNone/>
            </a:pPr>
            <a:r>
              <a:rPr lang="en-CA" altLang="en-US" sz="4000" b="1">
                <a:solidFill>
                  <a:srgbClr val="0070C0"/>
                </a:solidFill>
                <a:ea typeface="ＭＳ Ｐゴシック" panose="020B0600070205080204" pitchFamily="34" charset="-128"/>
              </a:rPr>
              <a:t>   </a:t>
            </a:r>
            <a:endParaRPr lang="en-CA" altLang="en-US" sz="4200">
              <a:solidFill>
                <a:srgbClr val="0070C0"/>
              </a:solidFill>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8195" name="Slide Number Placeholder 2">
            <a:extLst>
              <a:ext uri="{FF2B5EF4-FFF2-40B4-BE49-F238E27FC236}">
                <a16:creationId xmlns:a16="http://schemas.microsoft.com/office/drawing/2014/main" xmlns="" id="{7287D68F-B94A-4B7D-9342-1DE58E4C6D4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7DFB8958-3CB4-4EDC-A489-4AFF4B7E6EA3}" type="slidenum">
              <a:rPr lang="en-CA" altLang="en-US" sz="1200" smtClean="0">
                <a:solidFill>
                  <a:srgbClr val="898989"/>
                </a:solidFill>
              </a:rPr>
              <a:pPr>
                <a:spcBef>
                  <a:spcPct val="0"/>
                </a:spcBef>
                <a:buFontTx/>
                <a:buNone/>
              </a:pPr>
              <a:t>3</a:t>
            </a:fld>
            <a:endParaRPr lang="en-CA" altLang="en-US" sz="1200">
              <a:solidFill>
                <a:srgbClr val="898989"/>
              </a:solidFill>
            </a:endParaRPr>
          </a:p>
        </p:txBody>
      </p:sp>
      <p:sp>
        <p:nvSpPr>
          <p:cNvPr id="8196" name="TextBox 2">
            <a:extLst>
              <a:ext uri="{FF2B5EF4-FFF2-40B4-BE49-F238E27FC236}">
                <a16:creationId xmlns:a16="http://schemas.microsoft.com/office/drawing/2014/main" xmlns="" id="{6CD1ECA0-2614-47A3-916A-82A89E8E4F53}"/>
              </a:ext>
            </a:extLst>
          </p:cNvPr>
          <p:cNvSpPr txBox="1">
            <a:spLocks noChangeArrowheads="1"/>
          </p:cNvSpPr>
          <p:nvPr/>
        </p:nvSpPr>
        <p:spPr bwMode="auto">
          <a:xfrm>
            <a:off x="71438" y="84138"/>
            <a:ext cx="9072562"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 typeface="Arial" panose="020B0604020202020204" pitchFamily="34" charset="0"/>
              <a:buNone/>
            </a:pPr>
            <a:r>
              <a:rPr lang="en-CA" altLang="zh-CN" sz="4500" b="1">
                <a:latin typeface="SimSun" panose="02010600030101010101" pitchFamily="2" charset="-122"/>
                <a:ea typeface="SimSun" panose="02010600030101010101" pitchFamily="2" charset="-122"/>
              </a:rPr>
              <a:t>22</a:t>
            </a:r>
            <a:r>
              <a:rPr lang="zh-CN" altLang="en-US" sz="4500" b="1">
                <a:latin typeface="SimSun" panose="02010600030101010101" pitchFamily="2" charset="-122"/>
                <a:ea typeface="SimSun" panose="02010600030101010101" pitchFamily="2" charset="-122"/>
              </a:rPr>
              <a:t>种常见谬论 </a:t>
            </a:r>
            <a:r>
              <a:rPr lang="en-US" altLang="zh-CN" sz="4500" b="1">
                <a:latin typeface="Times New Roman" panose="02020603050405020304" pitchFamily="18" charset="0"/>
                <a:ea typeface="SimSun" panose="02010600030101010101" pitchFamily="2" charset="-122"/>
                <a:cs typeface="Times New Roman" panose="02020603050405020304" pitchFamily="18" charset="0"/>
              </a:rPr>
              <a:t>22</a:t>
            </a:r>
            <a:r>
              <a:rPr lang="en-US" altLang="zh-CN" sz="4500" b="1">
                <a:latin typeface="SimSun" panose="02010600030101010101" pitchFamily="2" charset="-122"/>
                <a:ea typeface="SimSun" panose="02010600030101010101" pitchFamily="2" charset="-122"/>
              </a:rPr>
              <a:t> </a:t>
            </a:r>
            <a:r>
              <a:rPr lang="en-CA" altLang="en-US" sz="4500" b="1">
                <a:latin typeface="Times New Roman" panose="02020603050405020304" pitchFamily="18" charset="0"/>
                <a:ea typeface="SimSun" panose="02010600030101010101" pitchFamily="2" charset="-122"/>
              </a:rPr>
              <a:t>common fallacies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Content Placeholder 2">
            <a:extLst>
              <a:ext uri="{FF2B5EF4-FFF2-40B4-BE49-F238E27FC236}">
                <a16:creationId xmlns:a16="http://schemas.microsoft.com/office/drawing/2014/main" xmlns="" id="{1F9194C3-C973-49B9-B99D-F6C146652E01}"/>
              </a:ext>
            </a:extLst>
          </p:cNvPr>
          <p:cNvSpPr>
            <a:spLocks noGrp="1"/>
          </p:cNvSpPr>
          <p:nvPr>
            <p:ph idx="1"/>
          </p:nvPr>
        </p:nvSpPr>
        <p:spPr>
          <a:xfrm>
            <a:off x="9525" y="1143000"/>
            <a:ext cx="9139237" cy="5867400"/>
          </a:xfrm>
        </p:spPr>
        <p:txBody>
          <a:bodyPr/>
          <a:lstStyle/>
          <a:p>
            <a:pPr marL="514350" indent="-514350" eaLnBrk="1" hangingPunct="1">
              <a:buFont typeface="Arial" panose="020B0604020202020204" pitchFamily="34" charset="0"/>
              <a:buNone/>
            </a:pPr>
            <a:r>
              <a:rPr lang="en-US" altLang="zh-CN" sz="3900" b="1" dirty="0">
                <a:latin typeface="SimSun" panose="02010600030101010101" pitchFamily="2" charset="-122"/>
                <a:ea typeface="SimSun" panose="02010600030101010101" pitchFamily="2" charset="-122"/>
              </a:rPr>
              <a:t>6</a:t>
            </a:r>
            <a:r>
              <a:rPr lang="en-CA" altLang="en-US" sz="3900" b="1" dirty="0">
                <a:latin typeface="SimSun" panose="02010600030101010101" pitchFamily="2" charset="-122"/>
                <a:ea typeface="SimSun" panose="02010600030101010101" pitchFamily="2" charset="-122"/>
              </a:rPr>
              <a:t>.</a:t>
            </a:r>
            <a:r>
              <a:rPr lang="zh-CN" altLang="en-US" sz="3900" b="1" dirty="0">
                <a:latin typeface="SimSun" panose="02010600030101010101" pitchFamily="2" charset="-122"/>
                <a:ea typeface="SimSun" panose="02010600030101010101" pitchFamily="2" charset="-122"/>
              </a:rPr>
              <a:t>诉诸无知谬论 </a:t>
            </a:r>
            <a:r>
              <a:rPr lang="en-CA" altLang="en-US" sz="3900" dirty="0">
                <a:solidFill>
                  <a:srgbClr val="0070C0"/>
                </a:solidFill>
                <a:latin typeface="Times New Roman" panose="02020603050405020304" pitchFamily="18" charset="0"/>
                <a:ea typeface="ＭＳ Ｐゴシック" panose="020B0600070205080204" pitchFamily="34" charset="-128"/>
                <a:cs typeface="Times New Roman" panose="02020603050405020304" pitchFamily="18" charset="0"/>
              </a:rPr>
              <a:t>Argument from Ignorance</a:t>
            </a:r>
          </a:p>
          <a:p>
            <a:pPr marL="514350" indent="-514350" eaLnBrk="1" hangingPunct="1">
              <a:buFont typeface="Arial" panose="020B0604020202020204" pitchFamily="34" charset="0"/>
              <a:buNone/>
            </a:pPr>
            <a:r>
              <a:rPr lang="en-US" altLang="zh-CN" sz="3900" b="1" dirty="0">
                <a:latin typeface="SimSun" panose="02010600030101010101" pitchFamily="2" charset="-122"/>
                <a:ea typeface="SimSun" panose="02010600030101010101" pitchFamily="2" charset="-122"/>
              </a:rPr>
              <a:t>7</a:t>
            </a:r>
            <a:r>
              <a:rPr lang="en-CA" altLang="en-US" sz="3900" b="1" dirty="0">
                <a:latin typeface="SimSun" panose="02010600030101010101" pitchFamily="2" charset="-122"/>
                <a:ea typeface="SimSun" panose="02010600030101010101" pitchFamily="2" charset="-122"/>
              </a:rPr>
              <a:t>.</a:t>
            </a:r>
            <a:r>
              <a:rPr lang="zh-CN" altLang="en-US" sz="3900" b="1" dirty="0">
                <a:latin typeface="SimSun" panose="02010600030101010101" pitchFamily="2" charset="-122"/>
                <a:ea typeface="SimSun" panose="02010600030101010101" pitchFamily="2" charset="-122"/>
              </a:rPr>
              <a:t>采樱桃谬论</a:t>
            </a:r>
            <a:r>
              <a:rPr lang="en-CA" altLang="zh-CN" sz="3900" b="1" dirty="0">
                <a:latin typeface="SimSun" panose="02010600030101010101" pitchFamily="2" charset="-122"/>
                <a:ea typeface="SimSun" panose="02010600030101010101" pitchFamily="2" charset="-122"/>
              </a:rPr>
              <a:t> </a:t>
            </a:r>
            <a:r>
              <a:rPr lang="en-CA" altLang="en-US" sz="3900" dirty="0">
                <a:solidFill>
                  <a:srgbClr val="0070C0"/>
                </a:solidFill>
                <a:latin typeface="Times New Roman" panose="02020603050405020304" pitchFamily="18" charset="0"/>
                <a:ea typeface="ＭＳ Ｐゴシック" panose="020B0600070205080204" pitchFamily="34" charset="-128"/>
                <a:cs typeface="Times New Roman" panose="02020603050405020304" pitchFamily="18" charset="0"/>
              </a:rPr>
              <a:t>Cherry Picking</a:t>
            </a:r>
          </a:p>
          <a:p>
            <a:pPr marL="514350" indent="-514350" eaLnBrk="1" hangingPunct="1">
              <a:buFont typeface="Arial" panose="020B0604020202020204" pitchFamily="34" charset="0"/>
              <a:buNone/>
            </a:pPr>
            <a:r>
              <a:rPr lang="en-US" altLang="zh-CN" sz="3900" b="1" dirty="0">
                <a:latin typeface="SimSun" panose="02010600030101010101" pitchFamily="2" charset="-122"/>
                <a:ea typeface="SimSun" panose="02010600030101010101" pitchFamily="2" charset="-122"/>
              </a:rPr>
              <a:t>8</a:t>
            </a:r>
            <a:r>
              <a:rPr lang="en-CA" altLang="ja-JP" sz="3900" b="1" dirty="0">
                <a:latin typeface="SimSun" panose="02010600030101010101" pitchFamily="2" charset="-122"/>
                <a:ea typeface="SimSun" panose="02010600030101010101" pitchFamily="2" charset="-122"/>
              </a:rPr>
              <a:t>.</a:t>
            </a:r>
            <a:r>
              <a:rPr lang="ja-JP" altLang="en-US" sz="3900" b="1" dirty="0">
                <a:latin typeface="SimSun" panose="02010600030101010101" pitchFamily="2" charset="-122"/>
                <a:ea typeface="SimSun" panose="02010600030101010101" pitchFamily="2" charset="-122"/>
              </a:rPr>
              <a:t>诉诸情感 </a:t>
            </a:r>
            <a:r>
              <a:rPr lang="en-CA" altLang="en-US" sz="3900" b="1" dirty="0">
                <a:latin typeface="Times New Roman" panose="02020603050405020304" pitchFamily="18" charset="0"/>
                <a:ea typeface="SimSun" panose="02010600030101010101" pitchFamily="2" charset="-122"/>
                <a:cs typeface="Times New Roman" panose="02020603050405020304" pitchFamily="18" charset="0"/>
              </a:rPr>
              <a:t>&amp; </a:t>
            </a:r>
            <a:r>
              <a:rPr lang="ja-JP" altLang="en-US" sz="3900" b="1" dirty="0">
                <a:latin typeface="SimSun" panose="02010600030101010101" pitchFamily="2" charset="-122"/>
                <a:ea typeface="SimSun" panose="02010600030101010101" pitchFamily="2" charset="-122"/>
              </a:rPr>
              <a:t>诉诸群众</a:t>
            </a:r>
            <a:r>
              <a:rPr lang="zh-CN" altLang="en-US" sz="3900" b="1" dirty="0">
                <a:latin typeface="SimSun" panose="02010600030101010101" pitchFamily="2" charset="-122"/>
                <a:ea typeface="SimSun" panose="02010600030101010101" pitchFamily="2" charset="-122"/>
              </a:rPr>
              <a:t>谬论</a:t>
            </a:r>
            <a:r>
              <a:rPr lang="ja-JP" altLang="en-US" sz="3900" b="1" dirty="0">
                <a:latin typeface="SimSun" panose="02010600030101010101" pitchFamily="2" charset="-122"/>
                <a:ea typeface="SimSun" panose="02010600030101010101" pitchFamily="2" charset="-122"/>
              </a:rPr>
              <a:t>      </a:t>
            </a:r>
            <a:r>
              <a:rPr lang="en-CA" altLang="en-US" sz="3900" dirty="0">
                <a:solidFill>
                  <a:srgbClr val="0070C0"/>
                </a:solidFill>
                <a:latin typeface="Times New Roman" panose="02020603050405020304" pitchFamily="18" charset="0"/>
                <a:ea typeface="ＭＳ Ｐゴシック" panose="020B0600070205080204" pitchFamily="34" charset="-128"/>
                <a:cs typeface="Times New Roman" panose="02020603050405020304" pitchFamily="18" charset="0"/>
              </a:rPr>
              <a:t>Appeals to emotion &amp; ad Populum (Appeal to the People) </a:t>
            </a:r>
          </a:p>
          <a:p>
            <a:pPr marL="514350" indent="-514350" eaLnBrk="1" hangingPunct="1">
              <a:buFont typeface="Arial" panose="020B0604020202020204" pitchFamily="34" charset="0"/>
              <a:buNone/>
            </a:pPr>
            <a:r>
              <a:rPr lang="en-US" altLang="zh-CN" sz="3900" b="1" dirty="0">
                <a:latin typeface="SimSun" panose="02010600030101010101" pitchFamily="2" charset="-122"/>
                <a:ea typeface="SimSun" panose="02010600030101010101" pitchFamily="2" charset="-122"/>
              </a:rPr>
              <a:t>9</a:t>
            </a:r>
            <a:r>
              <a:rPr lang="en-CA" altLang="en-US" sz="3900" b="1" dirty="0">
                <a:latin typeface="SimSun" panose="02010600030101010101" pitchFamily="2" charset="-122"/>
                <a:ea typeface="SimSun" panose="02010600030101010101" pitchFamily="2" charset="-122"/>
              </a:rPr>
              <a:t>.</a:t>
            </a:r>
            <a:r>
              <a:rPr lang="zh-CN" altLang="en-US" sz="3900" b="1" dirty="0">
                <a:latin typeface="SimSun" panose="02010600030101010101" pitchFamily="2" charset="-122"/>
                <a:ea typeface="SimSun" panose="02010600030101010101" pitchFamily="2" charset="-122"/>
              </a:rPr>
              <a:t>居先为因谬论                   </a:t>
            </a:r>
            <a:r>
              <a:rPr lang="en-CA" altLang="en-US" sz="3900" dirty="0">
                <a:solidFill>
                  <a:srgbClr val="0070C0"/>
                </a:solidFill>
                <a:latin typeface="Times New Roman" panose="02020603050405020304" pitchFamily="18" charset="0"/>
                <a:ea typeface="ＭＳ Ｐゴシック" panose="020B0600070205080204" pitchFamily="34" charset="-128"/>
                <a:cs typeface="Times New Roman" panose="02020603050405020304" pitchFamily="18" charset="0"/>
              </a:rPr>
              <a:t>Post Hoc ergo Propter Hoc </a:t>
            </a:r>
          </a:p>
          <a:p>
            <a:pPr marL="514350" indent="-514350" eaLnBrk="1" hangingPunct="1">
              <a:buFont typeface="Arial" panose="020B0604020202020204" pitchFamily="34" charset="0"/>
              <a:buNone/>
            </a:pPr>
            <a:r>
              <a:rPr lang="en-US" altLang="zh-CN" sz="3900" b="1" dirty="0">
                <a:latin typeface="SimSun" panose="02010600030101010101" pitchFamily="2" charset="-122"/>
                <a:ea typeface="SimSun" panose="02010600030101010101" pitchFamily="2" charset="-122"/>
              </a:rPr>
              <a:t>10</a:t>
            </a:r>
            <a:r>
              <a:rPr lang="en-CA" altLang="en-US" sz="3900" b="1" dirty="0">
                <a:latin typeface="SimSun" panose="02010600030101010101" pitchFamily="2" charset="-122"/>
                <a:ea typeface="SimSun" panose="02010600030101010101" pitchFamily="2" charset="-122"/>
              </a:rPr>
              <a:t>.</a:t>
            </a:r>
            <a:r>
              <a:rPr lang="ja-JP" altLang="en-US" sz="3900" b="1" dirty="0">
                <a:latin typeface="SimSun" panose="02010600030101010101" pitchFamily="2" charset="-122"/>
                <a:ea typeface="SimSun" panose="02010600030101010101" pitchFamily="2" charset="-122"/>
              </a:rPr>
              <a:t>稻草人谬论 </a:t>
            </a:r>
            <a:r>
              <a:rPr lang="en-CA" altLang="en-US" sz="3900" dirty="0">
                <a:solidFill>
                  <a:srgbClr val="0070C0"/>
                </a:solidFill>
                <a:latin typeface="Times New Roman" panose="02020603050405020304" pitchFamily="18" charset="0"/>
                <a:ea typeface="ＭＳ Ｐゴシック" panose="020B0600070205080204" pitchFamily="34" charset="-128"/>
                <a:cs typeface="Times New Roman" panose="02020603050405020304" pitchFamily="18" charset="0"/>
              </a:rPr>
              <a:t>Straw Man Fallacy</a:t>
            </a:r>
            <a:endParaRPr lang="en-CA" altLang="ja-JP" sz="3900" dirty="0">
              <a:solidFill>
                <a:srgbClr val="0070C0"/>
              </a:solidFill>
              <a:latin typeface="Times New Roman" panose="02020603050405020304" pitchFamily="18" charset="0"/>
              <a:ea typeface="ＭＳ Ｐゴシック" panose="020B0600070205080204" pitchFamily="34" charset="-128"/>
              <a:cs typeface="Times New Roman" panose="02020603050405020304" pitchFamily="18" charset="0"/>
            </a:endParaRPr>
          </a:p>
          <a:p>
            <a:pPr marL="514350" indent="-514350" eaLnBrk="1" hangingPunct="1"/>
            <a:endParaRPr lang="en-CA" altLang="en-US" sz="3800" dirty="0">
              <a:solidFill>
                <a:srgbClr val="0070C0"/>
              </a:solidFill>
              <a:latin typeface="Times New Roman" panose="02020603050405020304" pitchFamily="18" charset="0"/>
              <a:ea typeface="ＭＳ Ｐゴシック" panose="020B0600070205080204" pitchFamily="34" charset="-128"/>
              <a:cs typeface="Times New Roman" panose="02020603050405020304" pitchFamily="18" charset="0"/>
            </a:endParaRPr>
          </a:p>
          <a:p>
            <a:pPr marL="514350" indent="-514350" eaLnBrk="1" hangingPunct="1"/>
            <a:endParaRPr lang="en-CA" altLang="ja-JP" sz="3800" dirty="0">
              <a:solidFill>
                <a:srgbClr val="0070C0"/>
              </a:solidFill>
              <a:latin typeface="Times New Roman" panose="02020603050405020304" pitchFamily="18" charset="0"/>
              <a:ea typeface="ＭＳ Ｐゴシック" panose="020B0600070205080204" pitchFamily="34" charset="-128"/>
              <a:cs typeface="Times New Roman" panose="02020603050405020304" pitchFamily="18" charset="0"/>
            </a:endParaRPr>
          </a:p>
          <a:p>
            <a:pPr marL="514350" indent="-514350" eaLnBrk="1" hangingPunct="1"/>
            <a:endParaRPr lang="en-CA" altLang="ja-JP" sz="3800" dirty="0">
              <a:solidFill>
                <a:srgbClr val="0070C0"/>
              </a:solidFill>
              <a:latin typeface="Times New Roman" panose="02020603050405020304" pitchFamily="18" charset="0"/>
              <a:ea typeface="ＭＳ Ｐゴシック" panose="020B0600070205080204" pitchFamily="34" charset="-128"/>
              <a:cs typeface="Times New Roman" panose="02020603050405020304" pitchFamily="18" charset="0"/>
            </a:endParaRPr>
          </a:p>
          <a:p>
            <a:pPr marL="514350" indent="-514350" eaLnBrk="1" hangingPunct="1"/>
            <a:endParaRPr lang="en-CA" altLang="ja-JP" sz="3800" dirty="0">
              <a:solidFill>
                <a:srgbClr val="0070C0"/>
              </a:solidFill>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62467" name="Slide Number Placeholder 2">
            <a:extLst>
              <a:ext uri="{FF2B5EF4-FFF2-40B4-BE49-F238E27FC236}">
                <a16:creationId xmlns:a16="http://schemas.microsoft.com/office/drawing/2014/main" xmlns="" id="{26AF0260-B1B7-4889-8421-526F3DA33C4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3D2E346F-899F-43FB-B7BE-38BDB2EC6C34}" type="slidenum">
              <a:rPr lang="en-CA" altLang="en-US" sz="1200" smtClean="0">
                <a:solidFill>
                  <a:srgbClr val="898989"/>
                </a:solidFill>
              </a:rPr>
              <a:pPr>
                <a:spcBef>
                  <a:spcPct val="0"/>
                </a:spcBef>
                <a:buFontTx/>
                <a:buNone/>
              </a:pPr>
              <a:t>30</a:t>
            </a:fld>
            <a:endParaRPr lang="en-CA" altLang="en-US" sz="1200">
              <a:solidFill>
                <a:srgbClr val="898989"/>
              </a:solidFill>
            </a:endParaRPr>
          </a:p>
        </p:txBody>
      </p:sp>
      <p:sp>
        <p:nvSpPr>
          <p:cNvPr id="62468" name="TextBox 2">
            <a:extLst>
              <a:ext uri="{FF2B5EF4-FFF2-40B4-BE49-F238E27FC236}">
                <a16:creationId xmlns:a16="http://schemas.microsoft.com/office/drawing/2014/main" xmlns="" id="{E87F5D87-8CD4-462F-A1FD-ADD96695DC11}"/>
              </a:ext>
            </a:extLst>
          </p:cNvPr>
          <p:cNvSpPr txBox="1">
            <a:spLocks noChangeArrowheads="1"/>
          </p:cNvSpPr>
          <p:nvPr/>
        </p:nvSpPr>
        <p:spPr bwMode="auto">
          <a:xfrm>
            <a:off x="71438" y="84138"/>
            <a:ext cx="9072562"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 typeface="Arial" panose="020B0604020202020204" pitchFamily="34" charset="0"/>
              <a:buNone/>
            </a:pPr>
            <a:r>
              <a:rPr lang="en-CA" altLang="zh-CN" sz="4500" b="1">
                <a:latin typeface="SimSun" panose="02010600030101010101" pitchFamily="2" charset="-122"/>
                <a:ea typeface="SimSun" panose="02010600030101010101" pitchFamily="2" charset="-122"/>
              </a:rPr>
              <a:t>22</a:t>
            </a:r>
            <a:r>
              <a:rPr lang="zh-CN" altLang="en-US" sz="4500" b="1">
                <a:latin typeface="SimSun" panose="02010600030101010101" pitchFamily="2" charset="-122"/>
                <a:ea typeface="SimSun" panose="02010600030101010101" pitchFamily="2" charset="-122"/>
              </a:rPr>
              <a:t>种常见谬论 </a:t>
            </a:r>
            <a:r>
              <a:rPr lang="en-US" altLang="zh-CN" sz="4500" b="1">
                <a:latin typeface="Times New Roman" panose="02020603050405020304" pitchFamily="18" charset="0"/>
                <a:ea typeface="SimSun" panose="02010600030101010101" pitchFamily="2" charset="-122"/>
                <a:cs typeface="Times New Roman" panose="02020603050405020304" pitchFamily="18" charset="0"/>
              </a:rPr>
              <a:t>22</a:t>
            </a:r>
            <a:r>
              <a:rPr lang="en-US" altLang="zh-CN" sz="4500" b="1">
                <a:latin typeface="SimSun" panose="02010600030101010101" pitchFamily="2" charset="-122"/>
                <a:ea typeface="SimSun" panose="02010600030101010101" pitchFamily="2" charset="-122"/>
              </a:rPr>
              <a:t> </a:t>
            </a:r>
            <a:r>
              <a:rPr lang="en-CA" altLang="en-US" sz="4500" b="1">
                <a:latin typeface="Times New Roman" panose="02020603050405020304" pitchFamily="18" charset="0"/>
                <a:ea typeface="SimSun" panose="02010600030101010101" pitchFamily="2" charset="-122"/>
              </a:rPr>
              <a:t>common fallacies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6322">
                                            <p:txEl>
                                              <p:pRg st="0" end="0"/>
                                            </p:txEl>
                                          </p:spTgt>
                                        </p:tgtEl>
                                        <p:attrNameLst>
                                          <p:attrName>style.visibility</p:attrName>
                                        </p:attrNameLst>
                                      </p:cBhvr>
                                      <p:to>
                                        <p:strVal val="visible"/>
                                      </p:to>
                                    </p:set>
                                    <p:anim calcmode="lin" valueType="num">
                                      <p:cBhvr additive="base">
                                        <p:cTn id="7" dur="500" fill="hold"/>
                                        <p:tgtEl>
                                          <p:spTgt spid="5632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632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6322">
                                            <p:txEl>
                                              <p:pRg st="1" end="1"/>
                                            </p:txEl>
                                          </p:spTgt>
                                        </p:tgtEl>
                                        <p:attrNameLst>
                                          <p:attrName>style.visibility</p:attrName>
                                        </p:attrNameLst>
                                      </p:cBhvr>
                                      <p:to>
                                        <p:strVal val="visible"/>
                                      </p:to>
                                    </p:set>
                                    <p:anim calcmode="lin" valueType="num">
                                      <p:cBhvr additive="base">
                                        <p:cTn id="11" dur="500" fill="hold"/>
                                        <p:tgtEl>
                                          <p:spTgt spid="5632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6322">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6322">
                                            <p:txEl>
                                              <p:pRg st="2" end="2"/>
                                            </p:txEl>
                                          </p:spTgt>
                                        </p:tgtEl>
                                        <p:attrNameLst>
                                          <p:attrName>style.visibility</p:attrName>
                                        </p:attrNameLst>
                                      </p:cBhvr>
                                      <p:to>
                                        <p:strVal val="visible"/>
                                      </p:to>
                                    </p:set>
                                    <p:anim calcmode="lin" valueType="num">
                                      <p:cBhvr additive="base">
                                        <p:cTn id="15" dur="500" fill="hold"/>
                                        <p:tgtEl>
                                          <p:spTgt spid="56322">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6322">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56322">
                                            <p:txEl>
                                              <p:pRg st="3" end="3"/>
                                            </p:txEl>
                                          </p:spTgt>
                                        </p:tgtEl>
                                        <p:attrNameLst>
                                          <p:attrName>style.visibility</p:attrName>
                                        </p:attrNameLst>
                                      </p:cBhvr>
                                      <p:to>
                                        <p:strVal val="visible"/>
                                      </p:to>
                                    </p:set>
                                    <p:anim calcmode="lin" valueType="num">
                                      <p:cBhvr additive="base">
                                        <p:cTn id="19" dur="500" fill="hold"/>
                                        <p:tgtEl>
                                          <p:spTgt spid="5632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6322">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56322">
                                            <p:txEl>
                                              <p:pRg st="4" end="4"/>
                                            </p:txEl>
                                          </p:spTgt>
                                        </p:tgtEl>
                                        <p:attrNameLst>
                                          <p:attrName>style.visibility</p:attrName>
                                        </p:attrNameLst>
                                      </p:cBhvr>
                                      <p:to>
                                        <p:strVal val="visible"/>
                                      </p:to>
                                    </p:set>
                                    <p:anim calcmode="lin" valueType="num">
                                      <p:cBhvr additive="base">
                                        <p:cTn id="23" dur="500" fill="hold"/>
                                        <p:tgtEl>
                                          <p:spTgt spid="56322">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632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a:extLst>
              <a:ext uri="{FF2B5EF4-FFF2-40B4-BE49-F238E27FC236}">
                <a16:creationId xmlns:a16="http://schemas.microsoft.com/office/drawing/2014/main" xmlns="" id="{A8CE7BCF-987C-47EB-A2C4-5BB8240D728F}"/>
              </a:ext>
            </a:extLst>
          </p:cNvPr>
          <p:cNvSpPr>
            <a:spLocks noGrp="1"/>
          </p:cNvSpPr>
          <p:nvPr>
            <p:ph idx="1"/>
          </p:nvPr>
        </p:nvSpPr>
        <p:spPr>
          <a:xfrm>
            <a:off x="0" y="1066800"/>
            <a:ext cx="9144000" cy="5791200"/>
          </a:xfrm>
        </p:spPr>
        <p:txBody>
          <a:bodyPr/>
          <a:lstStyle/>
          <a:p>
            <a:pPr marL="914400" indent="-914400" eaLnBrk="1" hangingPunct="1">
              <a:buFont typeface="Arial" panose="020B0604020202020204" pitchFamily="34" charset="0"/>
              <a:buNone/>
              <a:defRPr/>
            </a:pPr>
            <a:r>
              <a:rPr lang="en-US" altLang="zh-CN" sz="4800" b="1" dirty="0">
                <a:latin typeface="SimSun" panose="02010600030101010101" pitchFamily="2" charset="-122"/>
                <a:ea typeface="SimSun" panose="02010600030101010101" pitchFamily="2" charset="-122"/>
              </a:rPr>
              <a:t>11</a:t>
            </a:r>
            <a:r>
              <a:rPr lang="en-CA" altLang="ja-JP" sz="4800" b="1" dirty="0">
                <a:latin typeface="SimSun" panose="02010600030101010101" pitchFamily="2" charset="-122"/>
                <a:ea typeface="SimSun" panose="02010600030101010101" pitchFamily="2" charset="-122"/>
              </a:rPr>
              <a:t>.</a:t>
            </a:r>
            <a:r>
              <a:rPr lang="ja-JP" altLang="en-US" sz="4800" b="1" dirty="0">
                <a:latin typeface="SimSun" panose="02010600030101010101" pitchFamily="2" charset="-122"/>
                <a:ea typeface="SimSun" panose="02010600030101010101" pitchFamily="2" charset="-122"/>
              </a:rPr>
              <a:t>相对主义谬论      </a:t>
            </a:r>
            <a:r>
              <a:rPr lang="zh-CN" altLang="en-US" sz="4800" b="1" dirty="0">
                <a:latin typeface="SimSun" panose="02010600030101010101" pitchFamily="2" charset="-122"/>
                <a:ea typeface="SimSun" panose="02010600030101010101" pitchFamily="2" charset="-122"/>
              </a:rPr>
              <a:t> </a:t>
            </a:r>
            <a:r>
              <a:rPr lang="en-CA" altLang="en-US" sz="4800" dirty="0">
                <a:solidFill>
                  <a:srgbClr val="0070C0"/>
                </a:solidFill>
                <a:latin typeface="Times New Roman" panose="02020603050405020304" pitchFamily="18" charset="0"/>
                <a:ea typeface="ＭＳ Ｐゴシック" panose="020B0600070205080204" pitchFamily="34" charset="-128"/>
                <a:cs typeface="Times New Roman" panose="02020603050405020304" pitchFamily="18" charset="0"/>
              </a:rPr>
              <a:t>Relativist Fallacy</a:t>
            </a:r>
          </a:p>
          <a:p>
            <a:pPr marL="628650" indent="-628650" eaLnBrk="1" hangingPunct="1">
              <a:buFont typeface="Arial" panose="020B0604020202020204" pitchFamily="34" charset="0"/>
              <a:buNone/>
              <a:defRPr/>
            </a:pPr>
            <a:r>
              <a:rPr lang="en-US" altLang="zh-CN" sz="4800" b="1" dirty="0">
                <a:latin typeface="SimSun" panose="02010600030101010101" pitchFamily="2" charset="-122"/>
                <a:ea typeface="SimSun" panose="02010600030101010101" pitchFamily="2" charset="-122"/>
              </a:rPr>
              <a:t>12</a:t>
            </a:r>
            <a:r>
              <a:rPr lang="en-CA" altLang="en-US" sz="4800" b="1" dirty="0">
                <a:latin typeface="SimSun" panose="02010600030101010101" pitchFamily="2" charset="-122"/>
                <a:ea typeface="SimSun" panose="02010600030101010101" pitchFamily="2" charset="-122"/>
              </a:rPr>
              <a:t>.</a:t>
            </a:r>
            <a:r>
              <a:rPr lang="ja-JP" altLang="en-US" sz="4800" b="1" dirty="0">
                <a:latin typeface="SimSun" panose="02010600030101010101" pitchFamily="2" charset="-122"/>
                <a:ea typeface="SimSun" panose="02010600030101010101" pitchFamily="2" charset="-122"/>
              </a:rPr>
              <a:t>绝对主义</a:t>
            </a:r>
            <a:r>
              <a:rPr lang="zh-CN" altLang="en-US" sz="4800" b="1" dirty="0">
                <a:latin typeface="SimSun" panose="02010600030101010101" pitchFamily="2" charset="-122"/>
                <a:ea typeface="SimSun" panose="02010600030101010101" pitchFamily="2" charset="-122"/>
              </a:rPr>
              <a:t>谬论</a:t>
            </a:r>
            <a:r>
              <a:rPr lang="en-CA" altLang="zh-CN" sz="4800" b="1" dirty="0">
                <a:latin typeface="SimSun" panose="02010600030101010101" pitchFamily="2" charset="-122"/>
                <a:ea typeface="SimSun" panose="02010600030101010101" pitchFamily="2" charset="-122"/>
              </a:rPr>
              <a:t>         </a:t>
            </a:r>
            <a:r>
              <a:rPr lang="ja-JP" altLang="en-US" sz="4800" b="1" dirty="0">
                <a:latin typeface="SimSun" panose="02010600030101010101" pitchFamily="2" charset="-122"/>
                <a:ea typeface="SimSun" panose="02010600030101010101" pitchFamily="2" charset="-122"/>
              </a:rPr>
              <a:t>  </a:t>
            </a:r>
            <a:endParaRPr lang="en-US" altLang="ja-JP" sz="4800" b="1" dirty="0">
              <a:latin typeface="SimSun" panose="02010600030101010101" pitchFamily="2" charset="-122"/>
              <a:ea typeface="SimSun" panose="02010600030101010101" pitchFamily="2" charset="-122"/>
            </a:endParaRPr>
          </a:p>
          <a:p>
            <a:pPr marL="914400" indent="-628650" eaLnBrk="1" hangingPunct="1">
              <a:buFont typeface="Arial" panose="020B0604020202020204" pitchFamily="34" charset="0"/>
              <a:buNone/>
              <a:defRPr/>
            </a:pPr>
            <a:r>
              <a:rPr lang="en-CA" altLang="en-US" sz="4800" dirty="0">
                <a:solidFill>
                  <a:srgbClr val="0070C0"/>
                </a:solidFill>
                <a:latin typeface="Times New Roman" panose="02020603050405020304" pitchFamily="18" charset="0"/>
                <a:ea typeface="ＭＳ Ｐゴシック" panose="020B0600070205080204" pitchFamily="34" charset="-128"/>
                <a:cs typeface="Times New Roman" panose="02020603050405020304" pitchFamily="18" charset="0"/>
              </a:rPr>
              <a:t>    Absolutism Fallacy</a:t>
            </a:r>
          </a:p>
          <a:p>
            <a:pPr marL="628650" indent="-628650" eaLnBrk="1" hangingPunct="1">
              <a:buFont typeface="Arial" panose="020B0604020202020204" pitchFamily="34" charset="0"/>
              <a:buNone/>
              <a:defRPr/>
            </a:pPr>
            <a:r>
              <a:rPr lang="en-US" altLang="zh-CN" sz="4800" b="1" dirty="0">
                <a:latin typeface="SimSun" panose="02010600030101010101" pitchFamily="2" charset="-122"/>
                <a:ea typeface="SimSun" panose="02010600030101010101" pitchFamily="2" charset="-122"/>
              </a:rPr>
              <a:t>13</a:t>
            </a:r>
            <a:r>
              <a:rPr lang="en-CA" altLang="en-US" sz="4800" b="1" dirty="0">
                <a:latin typeface="SimSun" panose="02010600030101010101" pitchFamily="2" charset="-122"/>
                <a:ea typeface="SimSun" panose="02010600030101010101" pitchFamily="2" charset="-122"/>
              </a:rPr>
              <a:t>.</a:t>
            </a:r>
            <a:r>
              <a:rPr lang="zh-CN" altLang="en-US" sz="4800" b="1" dirty="0">
                <a:latin typeface="SimSun" panose="02010600030101010101" pitchFamily="2" charset="-122"/>
                <a:ea typeface="SimSun" panose="02010600030101010101" pitchFamily="2" charset="-122"/>
              </a:rPr>
              <a:t>乞题</a:t>
            </a:r>
            <a:r>
              <a:rPr lang="en-CA" altLang="en-US" sz="4800" b="1" dirty="0">
                <a:latin typeface="SimSun" panose="02010600030101010101" pitchFamily="2" charset="-122"/>
                <a:ea typeface="SimSun" panose="02010600030101010101" pitchFamily="2" charset="-122"/>
              </a:rPr>
              <a:t>/</a:t>
            </a:r>
            <a:r>
              <a:rPr lang="ja-JP" altLang="en-US" sz="4800" b="1" dirty="0">
                <a:latin typeface="SimSun" panose="02010600030101010101" pitchFamily="2" charset="-122"/>
                <a:ea typeface="SimSun" panose="02010600030101010101" pitchFamily="2" charset="-122"/>
              </a:rPr>
              <a:t>循环论证谬论           </a:t>
            </a:r>
            <a:endParaRPr lang="en-US" altLang="ja-JP" sz="4800" b="1" dirty="0">
              <a:latin typeface="SimSun" panose="02010600030101010101" pitchFamily="2" charset="-122"/>
              <a:ea typeface="SimSun" panose="02010600030101010101" pitchFamily="2" charset="-122"/>
            </a:endParaRPr>
          </a:p>
          <a:p>
            <a:pPr marL="914400" indent="0" eaLnBrk="1" hangingPunct="1">
              <a:buFont typeface="Arial" panose="020B0604020202020204" pitchFamily="34" charset="0"/>
              <a:buNone/>
              <a:tabLst>
                <a:tab pos="914400" algn="l"/>
              </a:tabLst>
              <a:defRPr/>
            </a:pPr>
            <a:r>
              <a:rPr lang="en-CA" altLang="en-US" sz="4800" dirty="0">
                <a:solidFill>
                  <a:srgbClr val="0070C0"/>
                </a:solidFill>
                <a:latin typeface="Times New Roman" panose="02020603050405020304" pitchFamily="18" charset="0"/>
                <a:ea typeface="ＭＳ Ｐゴシック" panose="020B0600070205080204" pitchFamily="34" charset="-128"/>
                <a:cs typeface="Times New Roman" panose="02020603050405020304" pitchFamily="18" charset="0"/>
              </a:rPr>
              <a:t>Begging the Question/Circular Reasoning</a:t>
            </a:r>
            <a:endParaRPr lang="en-CA" altLang="en-US" sz="1800" dirty="0">
              <a:solidFill>
                <a:srgbClr val="0070C0"/>
              </a:solidFill>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64515" name="Slide Number Placeholder 2">
            <a:extLst>
              <a:ext uri="{FF2B5EF4-FFF2-40B4-BE49-F238E27FC236}">
                <a16:creationId xmlns:a16="http://schemas.microsoft.com/office/drawing/2014/main" xmlns="" id="{80FF0D22-0FA1-40E3-83BA-15CD76A5728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E7A3878D-7CD4-4543-9F37-495355FC1875}" type="slidenum">
              <a:rPr lang="en-CA" altLang="en-US" sz="1200" smtClean="0">
                <a:solidFill>
                  <a:srgbClr val="898989"/>
                </a:solidFill>
              </a:rPr>
              <a:pPr>
                <a:spcBef>
                  <a:spcPct val="0"/>
                </a:spcBef>
                <a:buFontTx/>
                <a:buNone/>
              </a:pPr>
              <a:t>31</a:t>
            </a:fld>
            <a:endParaRPr lang="en-CA" altLang="en-US" sz="1200">
              <a:solidFill>
                <a:srgbClr val="898989"/>
              </a:solidFill>
            </a:endParaRPr>
          </a:p>
        </p:txBody>
      </p:sp>
      <p:sp>
        <p:nvSpPr>
          <p:cNvPr id="64516" name="TextBox 2">
            <a:extLst>
              <a:ext uri="{FF2B5EF4-FFF2-40B4-BE49-F238E27FC236}">
                <a16:creationId xmlns:a16="http://schemas.microsoft.com/office/drawing/2014/main" xmlns="" id="{EA4B94BD-201C-4C54-94E3-6DC67A5D8DAB}"/>
              </a:ext>
            </a:extLst>
          </p:cNvPr>
          <p:cNvSpPr txBox="1">
            <a:spLocks noChangeArrowheads="1"/>
          </p:cNvSpPr>
          <p:nvPr/>
        </p:nvSpPr>
        <p:spPr bwMode="auto">
          <a:xfrm>
            <a:off x="71438" y="84138"/>
            <a:ext cx="9072562"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 typeface="Arial" panose="020B0604020202020204" pitchFamily="34" charset="0"/>
              <a:buNone/>
            </a:pPr>
            <a:r>
              <a:rPr lang="en-CA" altLang="zh-CN" sz="4500" b="1">
                <a:latin typeface="SimSun" panose="02010600030101010101" pitchFamily="2" charset="-122"/>
                <a:ea typeface="SimSun" panose="02010600030101010101" pitchFamily="2" charset="-122"/>
              </a:rPr>
              <a:t>22</a:t>
            </a:r>
            <a:r>
              <a:rPr lang="zh-CN" altLang="en-US" sz="4500" b="1">
                <a:latin typeface="SimSun" panose="02010600030101010101" pitchFamily="2" charset="-122"/>
                <a:ea typeface="SimSun" panose="02010600030101010101" pitchFamily="2" charset="-122"/>
              </a:rPr>
              <a:t>种常见谬论 </a:t>
            </a:r>
            <a:r>
              <a:rPr lang="en-US" altLang="zh-CN" sz="4500" b="1">
                <a:latin typeface="Times New Roman" panose="02020603050405020304" pitchFamily="18" charset="0"/>
                <a:ea typeface="SimSun" panose="02010600030101010101" pitchFamily="2" charset="-122"/>
                <a:cs typeface="Times New Roman" panose="02020603050405020304" pitchFamily="18" charset="0"/>
              </a:rPr>
              <a:t>22</a:t>
            </a:r>
            <a:r>
              <a:rPr lang="en-US" altLang="zh-CN" sz="4500" b="1">
                <a:latin typeface="SimSun" panose="02010600030101010101" pitchFamily="2" charset="-122"/>
                <a:ea typeface="SimSun" panose="02010600030101010101" pitchFamily="2" charset="-122"/>
              </a:rPr>
              <a:t> </a:t>
            </a:r>
            <a:r>
              <a:rPr lang="en-CA" altLang="en-US" sz="4500" b="1">
                <a:latin typeface="Times New Roman" panose="02020603050405020304" pitchFamily="18" charset="0"/>
                <a:ea typeface="SimSun" panose="02010600030101010101" pitchFamily="2" charset="-122"/>
              </a:rPr>
              <a:t>common fallacies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098">
                                            <p:txEl>
                                              <p:pRg st="0" end="0"/>
                                            </p:txEl>
                                          </p:spTgt>
                                        </p:tgtEl>
                                        <p:attrNameLst>
                                          <p:attrName>style.visibility</p:attrName>
                                        </p:attrNameLst>
                                      </p:cBhvr>
                                      <p:to>
                                        <p:strVal val="visible"/>
                                      </p:to>
                                    </p:set>
                                    <p:anim calcmode="lin" valueType="num">
                                      <p:cBhvr additive="base">
                                        <p:cTn id="7" dur="500" fill="hold"/>
                                        <p:tgtEl>
                                          <p:spTgt spid="409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8">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098">
                                            <p:txEl>
                                              <p:pRg st="1" end="1"/>
                                            </p:txEl>
                                          </p:spTgt>
                                        </p:tgtEl>
                                        <p:attrNameLst>
                                          <p:attrName>style.visibility</p:attrName>
                                        </p:attrNameLst>
                                      </p:cBhvr>
                                      <p:to>
                                        <p:strVal val="visible"/>
                                      </p:to>
                                    </p:set>
                                    <p:anim calcmode="lin" valueType="num">
                                      <p:cBhvr additive="base">
                                        <p:cTn id="11" dur="500" fill="hold"/>
                                        <p:tgtEl>
                                          <p:spTgt spid="4098">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098">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098">
                                            <p:txEl>
                                              <p:pRg st="2" end="2"/>
                                            </p:txEl>
                                          </p:spTgt>
                                        </p:tgtEl>
                                        <p:attrNameLst>
                                          <p:attrName>style.visibility</p:attrName>
                                        </p:attrNameLst>
                                      </p:cBhvr>
                                      <p:to>
                                        <p:strVal val="visible"/>
                                      </p:to>
                                    </p:set>
                                    <p:anim calcmode="lin" valueType="num">
                                      <p:cBhvr additive="base">
                                        <p:cTn id="15" dur="500" fill="hold"/>
                                        <p:tgtEl>
                                          <p:spTgt spid="4098">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098">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098">
                                            <p:txEl>
                                              <p:pRg st="3" end="3"/>
                                            </p:txEl>
                                          </p:spTgt>
                                        </p:tgtEl>
                                        <p:attrNameLst>
                                          <p:attrName>style.visibility</p:attrName>
                                        </p:attrNameLst>
                                      </p:cBhvr>
                                      <p:to>
                                        <p:strVal val="visible"/>
                                      </p:to>
                                    </p:set>
                                    <p:anim calcmode="lin" valueType="num">
                                      <p:cBhvr additive="base">
                                        <p:cTn id="19" dur="500" fill="hold"/>
                                        <p:tgtEl>
                                          <p:spTgt spid="4098">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8">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098">
                                            <p:txEl>
                                              <p:pRg st="4" end="4"/>
                                            </p:txEl>
                                          </p:spTgt>
                                        </p:tgtEl>
                                        <p:attrNameLst>
                                          <p:attrName>style.visibility</p:attrName>
                                        </p:attrNameLst>
                                      </p:cBhvr>
                                      <p:to>
                                        <p:strVal val="visible"/>
                                      </p:to>
                                    </p:set>
                                    <p:anim calcmode="lin" valueType="num">
                                      <p:cBhvr additive="base">
                                        <p:cTn id="23" dur="500" fill="hold"/>
                                        <p:tgtEl>
                                          <p:spTgt spid="4098">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098">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a:extLst>
              <a:ext uri="{FF2B5EF4-FFF2-40B4-BE49-F238E27FC236}">
                <a16:creationId xmlns:a16="http://schemas.microsoft.com/office/drawing/2014/main" xmlns="" id="{DEAF30EA-56B1-4CE5-BEDD-DC445EE014AF}"/>
              </a:ext>
            </a:extLst>
          </p:cNvPr>
          <p:cNvSpPr>
            <a:spLocks noGrp="1"/>
          </p:cNvSpPr>
          <p:nvPr>
            <p:ph idx="1"/>
          </p:nvPr>
        </p:nvSpPr>
        <p:spPr>
          <a:xfrm>
            <a:off x="0" y="1066800"/>
            <a:ext cx="9144000" cy="5791200"/>
          </a:xfrm>
        </p:spPr>
        <p:txBody>
          <a:bodyPr/>
          <a:lstStyle/>
          <a:p>
            <a:pPr marL="1085850" indent="-1085850" eaLnBrk="1" hangingPunct="1">
              <a:buFont typeface="Arial" panose="020B0604020202020204" pitchFamily="34" charset="0"/>
              <a:buNone/>
            </a:pPr>
            <a:r>
              <a:rPr lang="en-US" altLang="zh-CN" sz="5400" b="1" dirty="0">
                <a:latin typeface="SimSun" panose="02010600030101010101" pitchFamily="2" charset="-122"/>
                <a:ea typeface="SimSun" panose="02010600030101010101" pitchFamily="2" charset="-122"/>
              </a:rPr>
              <a:t>14</a:t>
            </a:r>
            <a:r>
              <a:rPr lang="en-CA" altLang="ja-JP" sz="5400" b="1" dirty="0">
                <a:latin typeface="SimSun" panose="02010600030101010101" pitchFamily="2" charset="-122"/>
                <a:ea typeface="SimSun" panose="02010600030101010101" pitchFamily="2" charset="-122"/>
              </a:rPr>
              <a:t>.</a:t>
            </a:r>
            <a:r>
              <a:rPr lang="zh-CN" altLang="en-US" sz="5400" b="1" dirty="0">
                <a:latin typeface="SimSun" panose="02010600030101010101" pitchFamily="2" charset="-122"/>
                <a:ea typeface="SimSun" panose="02010600030101010101" pitchFamily="2" charset="-122"/>
              </a:rPr>
              <a:t>一词多义</a:t>
            </a:r>
            <a:r>
              <a:rPr lang="en-CA" altLang="zh-CN" sz="5400" b="1" dirty="0">
                <a:latin typeface="SimSun" panose="02010600030101010101" pitchFamily="2" charset="-122"/>
                <a:ea typeface="SimSun" panose="02010600030101010101" pitchFamily="2" charset="-122"/>
              </a:rPr>
              <a:t>/</a:t>
            </a:r>
            <a:r>
              <a:rPr lang="zh-CN" altLang="en-US" sz="5400" b="1" dirty="0">
                <a:latin typeface="SimSun" panose="02010600030101010101" pitchFamily="2" charset="-122"/>
                <a:ea typeface="SimSun" panose="02010600030101010101" pitchFamily="2" charset="-122"/>
              </a:rPr>
              <a:t>模棱两可</a:t>
            </a:r>
            <a:r>
              <a:rPr lang="ja-JP" altLang="en-US" sz="5400" b="1" dirty="0">
                <a:latin typeface="SimSun" panose="02010600030101010101" pitchFamily="2" charset="-122"/>
                <a:ea typeface="SimSun" panose="02010600030101010101" pitchFamily="2" charset="-122"/>
              </a:rPr>
              <a:t>谬论      </a:t>
            </a:r>
            <a:r>
              <a:rPr lang="zh-CN" altLang="en-US" sz="5400" b="1" dirty="0">
                <a:latin typeface="SimSun" panose="02010600030101010101" pitchFamily="2" charset="-122"/>
                <a:ea typeface="SimSun" panose="02010600030101010101" pitchFamily="2" charset="-122"/>
              </a:rPr>
              <a:t> </a:t>
            </a:r>
            <a:r>
              <a:rPr lang="en-CA" altLang="en-US" sz="5400" dirty="0">
                <a:solidFill>
                  <a:srgbClr val="0070C0"/>
                </a:solidFill>
                <a:latin typeface="Times New Roman" panose="02020603050405020304" pitchFamily="18" charset="0"/>
                <a:ea typeface="ＭＳ Ｐゴシック" panose="020B0600070205080204" pitchFamily="34" charset="-128"/>
                <a:cs typeface="Times New Roman" panose="02020603050405020304" pitchFamily="18" charset="0"/>
              </a:rPr>
              <a:t>Equivocation</a:t>
            </a:r>
          </a:p>
          <a:p>
            <a:pPr marL="914400" indent="-914400" eaLnBrk="1" hangingPunct="1">
              <a:buFont typeface="Arial" panose="020B0604020202020204" pitchFamily="34" charset="0"/>
              <a:buNone/>
            </a:pPr>
            <a:r>
              <a:rPr lang="en-US" altLang="zh-CN" sz="5400" b="1" dirty="0">
                <a:latin typeface="SimSun" panose="02010600030101010101" pitchFamily="2" charset="-122"/>
                <a:ea typeface="SimSun" panose="02010600030101010101" pitchFamily="2" charset="-122"/>
              </a:rPr>
              <a:t>15</a:t>
            </a:r>
            <a:r>
              <a:rPr lang="en-CA" altLang="en-US" sz="5400" b="1" dirty="0">
                <a:latin typeface="SimSun" panose="02010600030101010101" pitchFamily="2" charset="-122"/>
                <a:ea typeface="SimSun" panose="02010600030101010101" pitchFamily="2" charset="-122"/>
              </a:rPr>
              <a:t>.</a:t>
            </a:r>
            <a:r>
              <a:rPr lang="zh-CN" altLang="en-US" sz="5400" b="1" dirty="0">
                <a:latin typeface="SimSun" panose="02010600030101010101" pitchFamily="2" charset="-122"/>
                <a:ea typeface="SimSun" panose="02010600030101010101" pitchFamily="2" charset="-122"/>
              </a:rPr>
              <a:t>以偏概全</a:t>
            </a:r>
            <a:r>
              <a:rPr lang="en-CA" altLang="en-US" sz="5400" b="1" dirty="0">
                <a:latin typeface="SimSun" panose="02010600030101010101" pitchFamily="2" charset="-122"/>
                <a:ea typeface="SimSun" panose="02010600030101010101" pitchFamily="2" charset="-122"/>
              </a:rPr>
              <a:t>/</a:t>
            </a:r>
            <a:r>
              <a:rPr lang="zh-CN" altLang="en-US" sz="5400" b="1" dirty="0">
                <a:latin typeface="SimSun" panose="02010600030101010101" pitchFamily="2" charset="-122"/>
                <a:ea typeface="SimSun" panose="02010600030101010101" pitchFamily="2" charset="-122"/>
              </a:rPr>
              <a:t>轻率概括谬论</a:t>
            </a:r>
            <a:r>
              <a:rPr lang="en-CA" altLang="zh-CN" sz="5400" b="1" dirty="0">
                <a:latin typeface="SimSun" panose="02010600030101010101" pitchFamily="2" charset="-122"/>
                <a:ea typeface="SimSun" panose="02010600030101010101" pitchFamily="2" charset="-122"/>
              </a:rPr>
              <a:t>         </a:t>
            </a:r>
            <a:r>
              <a:rPr lang="ja-JP" altLang="en-US" sz="5400" b="1" dirty="0">
                <a:latin typeface="SimSun" panose="02010600030101010101" pitchFamily="2" charset="-122"/>
                <a:ea typeface="SimSun" panose="02010600030101010101" pitchFamily="2" charset="-122"/>
              </a:rPr>
              <a:t>  </a:t>
            </a:r>
            <a:endParaRPr lang="en-US" altLang="ja-JP" sz="5400" b="1" dirty="0">
              <a:latin typeface="SimSun" panose="02010600030101010101" pitchFamily="2" charset="-122"/>
              <a:ea typeface="SimSun" panose="02010600030101010101" pitchFamily="2" charset="-122"/>
            </a:endParaRPr>
          </a:p>
          <a:p>
            <a:pPr marL="1085850" indent="-1085850" eaLnBrk="1" hangingPunct="1">
              <a:buFont typeface="Arial" panose="020B0604020202020204" pitchFamily="34" charset="0"/>
              <a:buNone/>
            </a:pPr>
            <a:r>
              <a:rPr lang="en-CA" altLang="en-US" sz="5400" dirty="0">
                <a:solidFill>
                  <a:srgbClr val="0070C0"/>
                </a:solidFill>
                <a:latin typeface="Times New Roman" panose="02020603050405020304" pitchFamily="18" charset="0"/>
                <a:ea typeface="ＭＳ Ｐゴシック" panose="020B0600070205080204" pitchFamily="34" charset="-128"/>
                <a:cs typeface="Times New Roman" panose="02020603050405020304" pitchFamily="18" charset="0"/>
              </a:rPr>
              <a:t>      Hasty Generalization</a:t>
            </a:r>
          </a:p>
          <a:p>
            <a:pPr marL="914400" indent="-914400" eaLnBrk="1" hangingPunct="1">
              <a:buFont typeface="Arial" panose="020B0604020202020204" pitchFamily="34" charset="0"/>
              <a:buNone/>
            </a:pPr>
            <a:r>
              <a:rPr lang="en-US" altLang="zh-CN" sz="5400" b="1" dirty="0">
                <a:latin typeface="SimSun" panose="02010600030101010101" pitchFamily="2" charset="-122"/>
                <a:ea typeface="SimSun" panose="02010600030101010101" pitchFamily="2" charset="-122"/>
              </a:rPr>
              <a:t>16</a:t>
            </a:r>
            <a:r>
              <a:rPr lang="en-CA" altLang="en-US" sz="5400" b="1" dirty="0">
                <a:latin typeface="SimSun" panose="02010600030101010101" pitchFamily="2" charset="-122"/>
                <a:ea typeface="SimSun" panose="02010600030101010101" pitchFamily="2" charset="-122"/>
              </a:rPr>
              <a:t>.</a:t>
            </a:r>
            <a:r>
              <a:rPr lang="zh-CN" altLang="en-US" sz="5400" b="1" dirty="0">
                <a:latin typeface="SimSun" panose="02010600030101010101" pitchFamily="2" charset="-122"/>
                <a:ea typeface="SimSun" panose="02010600030101010101" pitchFamily="2" charset="-122"/>
              </a:rPr>
              <a:t>合成</a:t>
            </a:r>
            <a:r>
              <a:rPr lang="ja-JP" altLang="en-US" sz="5400" b="1" dirty="0">
                <a:latin typeface="SimSun" panose="02010600030101010101" pitchFamily="2" charset="-122"/>
                <a:ea typeface="SimSun" panose="02010600030101010101" pitchFamily="2" charset="-122"/>
              </a:rPr>
              <a:t>谬论           </a:t>
            </a:r>
            <a:endParaRPr lang="en-US" altLang="ja-JP" sz="5400" b="1" dirty="0">
              <a:latin typeface="SimSun" panose="02010600030101010101" pitchFamily="2" charset="-122"/>
              <a:ea typeface="SimSun" panose="02010600030101010101" pitchFamily="2" charset="-122"/>
            </a:endParaRPr>
          </a:p>
          <a:p>
            <a:pPr marL="914400" indent="-914400" eaLnBrk="1" hangingPunct="1">
              <a:buFont typeface="Arial" panose="020B0604020202020204" pitchFamily="34" charset="0"/>
              <a:buNone/>
            </a:pPr>
            <a:r>
              <a:rPr lang="en-US" altLang="en-US" sz="5400" b="1" dirty="0">
                <a:solidFill>
                  <a:srgbClr val="0070C0"/>
                </a:solidFill>
                <a:latin typeface="SimSun" panose="02010600030101010101" pitchFamily="2" charset="-122"/>
                <a:ea typeface="SimSun" panose="02010600030101010101" pitchFamily="2" charset="-122"/>
                <a:cs typeface="Times New Roman" panose="02020603050405020304" pitchFamily="18" charset="0"/>
              </a:rPr>
              <a:t>   </a:t>
            </a:r>
            <a:r>
              <a:rPr lang="en-US" altLang="en-US" sz="5400" dirty="0">
                <a:solidFill>
                  <a:srgbClr val="0070C0"/>
                </a:solidFill>
                <a:latin typeface="Times New Roman" panose="02020603050405020304" pitchFamily="18" charset="0"/>
                <a:ea typeface="ＭＳ Ｐゴシック" panose="020B0600070205080204" pitchFamily="34" charset="-128"/>
                <a:cs typeface="Times New Roman" panose="02020603050405020304" pitchFamily="18" charset="0"/>
              </a:rPr>
              <a:t>Fallacy of </a:t>
            </a:r>
            <a:r>
              <a:rPr lang="en-CA" altLang="en-US" sz="5400" dirty="0">
                <a:solidFill>
                  <a:srgbClr val="0070C0"/>
                </a:solidFill>
                <a:latin typeface="Times New Roman" panose="02020603050405020304" pitchFamily="18" charset="0"/>
                <a:ea typeface="ＭＳ Ｐゴシック" panose="020B0600070205080204" pitchFamily="34" charset="-128"/>
                <a:cs typeface="Times New Roman" panose="02020603050405020304" pitchFamily="18" charset="0"/>
              </a:rPr>
              <a:t>Composition</a:t>
            </a:r>
          </a:p>
        </p:txBody>
      </p:sp>
      <p:sp>
        <p:nvSpPr>
          <p:cNvPr id="66563" name="Slide Number Placeholder 2">
            <a:extLst>
              <a:ext uri="{FF2B5EF4-FFF2-40B4-BE49-F238E27FC236}">
                <a16:creationId xmlns:a16="http://schemas.microsoft.com/office/drawing/2014/main" xmlns="" id="{4257C71A-CF14-407F-A899-BBB8F64DC72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4E671EA6-1315-4425-90BE-B9C6B4CEC593}" type="slidenum">
              <a:rPr lang="en-CA" altLang="en-US" sz="1200" smtClean="0">
                <a:solidFill>
                  <a:srgbClr val="898989"/>
                </a:solidFill>
              </a:rPr>
              <a:pPr>
                <a:spcBef>
                  <a:spcPct val="0"/>
                </a:spcBef>
                <a:buFontTx/>
                <a:buNone/>
              </a:pPr>
              <a:t>32</a:t>
            </a:fld>
            <a:endParaRPr lang="en-CA" altLang="en-US" sz="1200">
              <a:solidFill>
                <a:srgbClr val="898989"/>
              </a:solidFill>
            </a:endParaRPr>
          </a:p>
        </p:txBody>
      </p:sp>
      <p:sp>
        <p:nvSpPr>
          <p:cNvPr id="66564" name="TextBox 2">
            <a:extLst>
              <a:ext uri="{FF2B5EF4-FFF2-40B4-BE49-F238E27FC236}">
                <a16:creationId xmlns:a16="http://schemas.microsoft.com/office/drawing/2014/main" xmlns="" id="{6083FB3F-C1A9-4EBC-AC9C-14C7FA34D087}"/>
              </a:ext>
            </a:extLst>
          </p:cNvPr>
          <p:cNvSpPr txBox="1">
            <a:spLocks noChangeArrowheads="1"/>
          </p:cNvSpPr>
          <p:nvPr/>
        </p:nvSpPr>
        <p:spPr bwMode="auto">
          <a:xfrm>
            <a:off x="71438" y="84138"/>
            <a:ext cx="9072562"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 typeface="Arial" panose="020B0604020202020204" pitchFamily="34" charset="0"/>
              <a:buNone/>
            </a:pPr>
            <a:r>
              <a:rPr lang="en-CA" altLang="zh-CN" sz="4500" b="1">
                <a:latin typeface="SimSun" panose="02010600030101010101" pitchFamily="2" charset="-122"/>
                <a:ea typeface="SimSun" panose="02010600030101010101" pitchFamily="2" charset="-122"/>
              </a:rPr>
              <a:t>22</a:t>
            </a:r>
            <a:r>
              <a:rPr lang="zh-CN" altLang="en-US" sz="4500" b="1">
                <a:latin typeface="SimSun" panose="02010600030101010101" pitchFamily="2" charset="-122"/>
                <a:ea typeface="SimSun" panose="02010600030101010101" pitchFamily="2" charset="-122"/>
              </a:rPr>
              <a:t>种常见谬论 </a:t>
            </a:r>
            <a:r>
              <a:rPr lang="en-US" altLang="zh-CN" sz="4500" b="1">
                <a:latin typeface="Times New Roman" panose="02020603050405020304" pitchFamily="18" charset="0"/>
                <a:ea typeface="SimSun" panose="02010600030101010101" pitchFamily="2" charset="-122"/>
                <a:cs typeface="Times New Roman" panose="02020603050405020304" pitchFamily="18" charset="0"/>
              </a:rPr>
              <a:t>22</a:t>
            </a:r>
            <a:r>
              <a:rPr lang="en-US" altLang="zh-CN" sz="4500" b="1">
                <a:latin typeface="SimSun" panose="02010600030101010101" pitchFamily="2" charset="-122"/>
                <a:ea typeface="SimSun" panose="02010600030101010101" pitchFamily="2" charset="-122"/>
              </a:rPr>
              <a:t> </a:t>
            </a:r>
            <a:r>
              <a:rPr lang="en-CA" altLang="en-US" sz="4500" b="1">
                <a:latin typeface="Times New Roman" panose="02020603050405020304" pitchFamily="18" charset="0"/>
                <a:ea typeface="SimSun" panose="02010600030101010101" pitchFamily="2" charset="-122"/>
              </a:rPr>
              <a:t>common fallacies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098">
                                            <p:txEl>
                                              <p:pRg st="0" end="0"/>
                                            </p:txEl>
                                          </p:spTgt>
                                        </p:tgtEl>
                                        <p:attrNameLst>
                                          <p:attrName>style.visibility</p:attrName>
                                        </p:attrNameLst>
                                      </p:cBhvr>
                                      <p:to>
                                        <p:strVal val="visible"/>
                                      </p:to>
                                    </p:set>
                                    <p:anim calcmode="lin" valueType="num">
                                      <p:cBhvr additive="base">
                                        <p:cTn id="7" dur="500" fill="hold"/>
                                        <p:tgtEl>
                                          <p:spTgt spid="409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8">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098">
                                            <p:txEl>
                                              <p:pRg st="1" end="1"/>
                                            </p:txEl>
                                          </p:spTgt>
                                        </p:tgtEl>
                                        <p:attrNameLst>
                                          <p:attrName>style.visibility</p:attrName>
                                        </p:attrNameLst>
                                      </p:cBhvr>
                                      <p:to>
                                        <p:strVal val="visible"/>
                                      </p:to>
                                    </p:set>
                                    <p:anim calcmode="lin" valueType="num">
                                      <p:cBhvr additive="base">
                                        <p:cTn id="11" dur="500" fill="hold"/>
                                        <p:tgtEl>
                                          <p:spTgt spid="4098">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098">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098">
                                            <p:txEl>
                                              <p:pRg st="2" end="2"/>
                                            </p:txEl>
                                          </p:spTgt>
                                        </p:tgtEl>
                                        <p:attrNameLst>
                                          <p:attrName>style.visibility</p:attrName>
                                        </p:attrNameLst>
                                      </p:cBhvr>
                                      <p:to>
                                        <p:strVal val="visible"/>
                                      </p:to>
                                    </p:set>
                                    <p:anim calcmode="lin" valueType="num">
                                      <p:cBhvr additive="base">
                                        <p:cTn id="15" dur="500" fill="hold"/>
                                        <p:tgtEl>
                                          <p:spTgt spid="4098">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098">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098">
                                            <p:txEl>
                                              <p:pRg st="3" end="3"/>
                                            </p:txEl>
                                          </p:spTgt>
                                        </p:tgtEl>
                                        <p:attrNameLst>
                                          <p:attrName>style.visibility</p:attrName>
                                        </p:attrNameLst>
                                      </p:cBhvr>
                                      <p:to>
                                        <p:strVal val="visible"/>
                                      </p:to>
                                    </p:set>
                                    <p:anim calcmode="lin" valueType="num">
                                      <p:cBhvr additive="base">
                                        <p:cTn id="19" dur="500" fill="hold"/>
                                        <p:tgtEl>
                                          <p:spTgt spid="4098">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8">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098">
                                            <p:txEl>
                                              <p:pRg st="4" end="4"/>
                                            </p:txEl>
                                          </p:spTgt>
                                        </p:tgtEl>
                                        <p:attrNameLst>
                                          <p:attrName>style.visibility</p:attrName>
                                        </p:attrNameLst>
                                      </p:cBhvr>
                                      <p:to>
                                        <p:strVal val="visible"/>
                                      </p:to>
                                    </p:set>
                                    <p:anim calcmode="lin" valueType="num">
                                      <p:cBhvr additive="base">
                                        <p:cTn id="23" dur="500" fill="hold"/>
                                        <p:tgtEl>
                                          <p:spTgt spid="4098">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098">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a:extLst>
              <a:ext uri="{FF2B5EF4-FFF2-40B4-BE49-F238E27FC236}">
                <a16:creationId xmlns:a16="http://schemas.microsoft.com/office/drawing/2014/main" xmlns="" id="{0C2CAE3C-20FB-456C-80B7-4B11BF289AD4}"/>
              </a:ext>
            </a:extLst>
          </p:cNvPr>
          <p:cNvSpPr>
            <a:spLocks noGrp="1"/>
          </p:cNvSpPr>
          <p:nvPr>
            <p:ph idx="1"/>
          </p:nvPr>
        </p:nvSpPr>
        <p:spPr>
          <a:xfrm>
            <a:off x="0" y="1066800"/>
            <a:ext cx="9144000" cy="5791200"/>
          </a:xfrm>
        </p:spPr>
        <p:txBody>
          <a:bodyPr/>
          <a:lstStyle/>
          <a:p>
            <a:pPr marL="1028700" indent="-971550" eaLnBrk="1" hangingPunct="1">
              <a:buNone/>
            </a:pPr>
            <a:r>
              <a:rPr lang="en-US" altLang="zh-CN" sz="4800" b="1" dirty="0">
                <a:latin typeface="SimSun" panose="02010600030101010101" pitchFamily="2" charset="-122"/>
                <a:ea typeface="SimSun" panose="02010600030101010101" pitchFamily="2" charset="-122"/>
              </a:rPr>
              <a:t>17</a:t>
            </a:r>
            <a:r>
              <a:rPr lang="en-CA" altLang="ja-JP" sz="4800" b="1" dirty="0">
                <a:latin typeface="SimSun" panose="02010600030101010101" pitchFamily="2" charset="-122"/>
                <a:ea typeface="SimSun" panose="02010600030101010101" pitchFamily="2" charset="-122"/>
              </a:rPr>
              <a:t>.</a:t>
            </a:r>
            <a:r>
              <a:rPr lang="zh-CN" altLang="en-US" sz="4800" b="1" dirty="0">
                <a:latin typeface="SimSun" panose="02010600030101010101" pitchFamily="2" charset="-122"/>
                <a:ea typeface="SimSun" panose="02010600030101010101" pitchFamily="2" charset="-122"/>
              </a:rPr>
              <a:t>分解</a:t>
            </a:r>
            <a:r>
              <a:rPr lang="en-US" altLang="zh-CN" sz="4800" b="1" dirty="0">
                <a:latin typeface="SimSun" panose="02010600030101010101" pitchFamily="2" charset="-122"/>
                <a:ea typeface="SimSun" panose="02010600030101010101" pitchFamily="2" charset="-122"/>
              </a:rPr>
              <a:t>/</a:t>
            </a:r>
            <a:r>
              <a:rPr lang="zh-CN" altLang="en-US" sz="4800" b="1" dirty="0">
                <a:latin typeface="SimSun" panose="02010600030101010101" pitchFamily="2" charset="-122"/>
                <a:ea typeface="SimSun" panose="02010600030101010101" pitchFamily="2" charset="-122"/>
              </a:rPr>
              <a:t>分割</a:t>
            </a:r>
            <a:r>
              <a:rPr lang="ja-JP" altLang="en-US" sz="4800" b="1" dirty="0">
                <a:latin typeface="SimSun" panose="02010600030101010101" pitchFamily="2" charset="-122"/>
                <a:ea typeface="SimSun" panose="02010600030101010101" pitchFamily="2" charset="-122"/>
              </a:rPr>
              <a:t>谬论   </a:t>
            </a:r>
            <a:r>
              <a:rPr lang="zh-CN" altLang="en-US" sz="4800" b="1" dirty="0">
                <a:latin typeface="SimSun" panose="02010600030101010101" pitchFamily="2" charset="-122"/>
                <a:ea typeface="SimSun" panose="02010600030101010101" pitchFamily="2" charset="-122"/>
              </a:rPr>
              <a:t> </a:t>
            </a:r>
            <a:endParaRPr lang="en-CA" altLang="zh-CN" sz="4800" b="1" dirty="0">
              <a:latin typeface="SimSun" panose="02010600030101010101" pitchFamily="2" charset="-122"/>
              <a:ea typeface="SimSun" panose="02010600030101010101" pitchFamily="2" charset="-122"/>
            </a:endParaRPr>
          </a:p>
          <a:p>
            <a:pPr marL="1028700" indent="-971550" eaLnBrk="1" hangingPunct="1">
              <a:buNone/>
            </a:pPr>
            <a:r>
              <a:rPr lang="en-CA" sz="4800" b="1" dirty="0">
                <a:latin typeface="SimSun" panose="02010600030101010101" pitchFamily="2" charset="-122"/>
                <a:ea typeface="SimSun" panose="02010600030101010101" pitchFamily="2" charset="-122"/>
              </a:rPr>
              <a:t>   </a:t>
            </a:r>
            <a:r>
              <a:rPr lang="en-CA" sz="4800" dirty="0">
                <a:solidFill>
                  <a:srgbClr val="0070C0"/>
                </a:solidFill>
                <a:latin typeface="Times New Roman" panose="02020603050405020304" pitchFamily="18" charset="0"/>
                <a:ea typeface="ＭＳ Ｐゴシック" panose="020B0600070205080204" pitchFamily="34" charset="-128"/>
                <a:cs typeface="Times New Roman" panose="02020603050405020304" pitchFamily="18" charset="0"/>
              </a:rPr>
              <a:t>Fallacy of Division</a:t>
            </a:r>
          </a:p>
          <a:p>
            <a:pPr marL="1028700" indent="-971550" eaLnBrk="1" hangingPunct="1">
              <a:buNone/>
            </a:pPr>
            <a:r>
              <a:rPr lang="en-US" altLang="zh-CN" sz="4800" b="1" dirty="0">
                <a:latin typeface="SimSun" panose="02010600030101010101" pitchFamily="2" charset="-122"/>
                <a:ea typeface="SimSun" panose="02010600030101010101" pitchFamily="2" charset="-122"/>
              </a:rPr>
              <a:t>18</a:t>
            </a:r>
            <a:r>
              <a:rPr lang="en-CA" altLang="en-US" sz="4800" b="1" dirty="0">
                <a:latin typeface="SimSun" panose="02010600030101010101" pitchFamily="2" charset="-122"/>
                <a:ea typeface="SimSun" panose="02010600030101010101" pitchFamily="2" charset="-122"/>
              </a:rPr>
              <a:t>.</a:t>
            </a:r>
            <a:r>
              <a:rPr lang="ja-JP" altLang="en-US" sz="4800" b="1" dirty="0">
                <a:latin typeface="SimSun" panose="02010600030101010101" pitchFamily="2" charset="-122"/>
                <a:ea typeface="SimSun" panose="02010600030101010101" pitchFamily="2" charset="-122"/>
              </a:rPr>
              <a:t>运气</a:t>
            </a:r>
            <a:r>
              <a:rPr lang="en-US" altLang="zh-CN" sz="4800" b="1" dirty="0">
                <a:latin typeface="SimSun" panose="02010600030101010101" pitchFamily="2" charset="-122"/>
                <a:ea typeface="SimSun" panose="02010600030101010101" pitchFamily="2" charset="-122"/>
              </a:rPr>
              <a:t>/</a:t>
            </a:r>
            <a:r>
              <a:rPr lang="zh-CN" altLang="en-US" sz="4800" b="1" dirty="0">
                <a:latin typeface="SimSun" panose="02010600030101010101" pitchFamily="2" charset="-122"/>
                <a:ea typeface="SimSun" panose="02010600030101010101" pitchFamily="2" charset="-122"/>
              </a:rPr>
              <a:t>彩票谬论</a:t>
            </a:r>
            <a:r>
              <a:rPr lang="en-CA" altLang="zh-CN" sz="4800" b="1" dirty="0">
                <a:latin typeface="SimSun" panose="02010600030101010101" pitchFamily="2" charset="-122"/>
                <a:ea typeface="SimSun" panose="02010600030101010101" pitchFamily="2" charset="-122"/>
              </a:rPr>
              <a:t>         </a:t>
            </a:r>
            <a:r>
              <a:rPr lang="ja-JP" altLang="en-US" sz="4800" b="1" dirty="0">
                <a:latin typeface="SimSun" panose="02010600030101010101" pitchFamily="2" charset="-122"/>
                <a:ea typeface="SimSun" panose="02010600030101010101" pitchFamily="2" charset="-122"/>
              </a:rPr>
              <a:t>  </a:t>
            </a:r>
            <a:endParaRPr lang="en-US" altLang="ja-JP" sz="4800" b="1" dirty="0">
              <a:latin typeface="SimSun" panose="02010600030101010101" pitchFamily="2" charset="-122"/>
              <a:ea typeface="SimSun" panose="02010600030101010101" pitchFamily="2" charset="-122"/>
            </a:endParaRPr>
          </a:p>
          <a:p>
            <a:pPr marL="1028700" indent="-971550" eaLnBrk="1" hangingPunct="1">
              <a:buNone/>
            </a:pPr>
            <a:r>
              <a:rPr lang="en-CA" altLang="en-US" sz="4800" dirty="0">
                <a:solidFill>
                  <a:srgbClr val="0070C0"/>
                </a:solidFill>
                <a:latin typeface="Times New Roman" panose="02020603050405020304" pitchFamily="18" charset="0"/>
                <a:ea typeface="ＭＳ Ｐゴシック" panose="020B0600070205080204" pitchFamily="34" charset="-128"/>
                <a:cs typeface="Times New Roman" panose="02020603050405020304" pitchFamily="18" charset="0"/>
              </a:rPr>
              <a:t>      </a:t>
            </a:r>
            <a:r>
              <a:rPr lang="en-CA" sz="4800" dirty="0">
                <a:solidFill>
                  <a:srgbClr val="0070C0"/>
                </a:solidFill>
                <a:latin typeface="Times New Roman" panose="02020603050405020304" pitchFamily="18" charset="0"/>
                <a:ea typeface="ＭＳ Ｐゴシック" panose="020B0600070205080204" pitchFamily="34" charset="-128"/>
                <a:cs typeface="Times New Roman" panose="02020603050405020304" pitchFamily="18" charset="0"/>
              </a:rPr>
              <a:t>Lottery Fallacy</a:t>
            </a:r>
          </a:p>
          <a:p>
            <a:pPr marL="1028700" indent="-971550" eaLnBrk="1" hangingPunct="1">
              <a:buNone/>
            </a:pPr>
            <a:r>
              <a:rPr lang="en-US" altLang="zh-CN" sz="4800" b="1" dirty="0">
                <a:latin typeface="SimSun" panose="02010600030101010101" pitchFamily="2" charset="-122"/>
                <a:ea typeface="SimSun" panose="02010600030101010101" pitchFamily="2" charset="-122"/>
              </a:rPr>
              <a:t>19</a:t>
            </a:r>
            <a:r>
              <a:rPr lang="en-CA" altLang="en-US" sz="4800" b="1" dirty="0">
                <a:latin typeface="SimSun" panose="02010600030101010101" pitchFamily="2" charset="-122"/>
                <a:ea typeface="SimSun" panose="02010600030101010101" pitchFamily="2" charset="-122"/>
              </a:rPr>
              <a:t>.</a:t>
            </a:r>
            <a:r>
              <a:rPr lang="zh-CN" altLang="en-US" sz="4800" b="1" dirty="0">
                <a:latin typeface="SimSun" panose="02010600030101010101" pitchFamily="2" charset="-122"/>
                <a:ea typeface="SimSun" panose="02010600030101010101" pitchFamily="2" charset="-122"/>
              </a:rPr>
              <a:t>诉诸不适当权威</a:t>
            </a:r>
            <a:r>
              <a:rPr lang="ja-JP" altLang="en-US" sz="4800" b="1" dirty="0">
                <a:latin typeface="SimSun" panose="02010600030101010101" pitchFamily="2" charset="-122"/>
                <a:ea typeface="SimSun" panose="02010600030101010101" pitchFamily="2" charset="-122"/>
              </a:rPr>
              <a:t>谬论           </a:t>
            </a:r>
            <a:endParaRPr lang="en-US" altLang="ja-JP" sz="4800" b="1" dirty="0">
              <a:latin typeface="SimSun" panose="02010600030101010101" pitchFamily="2" charset="-122"/>
              <a:ea typeface="SimSun" panose="02010600030101010101" pitchFamily="2" charset="-122"/>
            </a:endParaRPr>
          </a:p>
          <a:p>
            <a:pPr marL="1028700" indent="-971550" eaLnBrk="1" hangingPunct="1">
              <a:buNone/>
            </a:pPr>
            <a:r>
              <a:rPr lang="en-US" altLang="en-US" sz="4800" b="1" dirty="0">
                <a:solidFill>
                  <a:srgbClr val="0070C0"/>
                </a:solidFill>
                <a:latin typeface="SimSun" panose="02010600030101010101" pitchFamily="2" charset="-122"/>
                <a:ea typeface="SimSun" panose="02010600030101010101" pitchFamily="2" charset="-122"/>
                <a:cs typeface="Times New Roman" panose="02020603050405020304" pitchFamily="18" charset="0"/>
              </a:rPr>
              <a:t>   </a:t>
            </a:r>
            <a:r>
              <a:rPr lang="en-CA" sz="4800" dirty="0">
                <a:solidFill>
                  <a:srgbClr val="0070C0"/>
                </a:solidFill>
                <a:latin typeface="Times New Roman" panose="02020603050405020304" pitchFamily="18" charset="0"/>
                <a:ea typeface="ＭＳ Ｐゴシック" panose="020B0600070205080204" pitchFamily="34" charset="-128"/>
                <a:cs typeface="Times New Roman" panose="02020603050405020304" pitchFamily="18" charset="0"/>
              </a:rPr>
              <a:t>Appeal to dubious/inappropriate authority</a:t>
            </a:r>
            <a:endParaRPr lang="en-CA" altLang="en-US" sz="4800" dirty="0">
              <a:solidFill>
                <a:srgbClr val="0070C0"/>
              </a:solidFill>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14339" name="Slide Number Placeholder 2">
            <a:extLst>
              <a:ext uri="{FF2B5EF4-FFF2-40B4-BE49-F238E27FC236}">
                <a16:creationId xmlns:a16="http://schemas.microsoft.com/office/drawing/2014/main" xmlns="" id="{36A1E8EC-5EBF-4664-90BC-3C9F05CBE50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E47C4C1E-BEDC-4C8A-9D08-842FD1CF0B3B}" type="slidenum">
              <a:rPr lang="en-CA" altLang="en-US" sz="1200" smtClean="0">
                <a:solidFill>
                  <a:srgbClr val="898989"/>
                </a:solidFill>
              </a:rPr>
              <a:pPr>
                <a:spcBef>
                  <a:spcPct val="0"/>
                </a:spcBef>
                <a:buFontTx/>
                <a:buNone/>
              </a:pPr>
              <a:t>33</a:t>
            </a:fld>
            <a:endParaRPr lang="en-CA" altLang="en-US" sz="1200" dirty="0">
              <a:solidFill>
                <a:srgbClr val="898989"/>
              </a:solidFill>
            </a:endParaRPr>
          </a:p>
        </p:txBody>
      </p:sp>
      <p:sp>
        <p:nvSpPr>
          <p:cNvPr id="14340" name="TextBox 2">
            <a:extLst>
              <a:ext uri="{FF2B5EF4-FFF2-40B4-BE49-F238E27FC236}">
                <a16:creationId xmlns:a16="http://schemas.microsoft.com/office/drawing/2014/main" xmlns="" id="{6FC24DA7-F161-48FC-B098-5539FBB47823}"/>
              </a:ext>
            </a:extLst>
          </p:cNvPr>
          <p:cNvSpPr txBox="1">
            <a:spLocks noChangeArrowheads="1"/>
          </p:cNvSpPr>
          <p:nvPr/>
        </p:nvSpPr>
        <p:spPr bwMode="auto">
          <a:xfrm>
            <a:off x="71438" y="84138"/>
            <a:ext cx="9072562"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 typeface="Arial" panose="020B0604020202020204" pitchFamily="34" charset="0"/>
              <a:buNone/>
            </a:pPr>
            <a:r>
              <a:rPr lang="en-CA" altLang="zh-CN" sz="4500" b="1">
                <a:latin typeface="SimSun" panose="02010600030101010101" pitchFamily="2" charset="-122"/>
                <a:ea typeface="SimSun" panose="02010600030101010101" pitchFamily="2" charset="-122"/>
              </a:rPr>
              <a:t>22</a:t>
            </a:r>
            <a:r>
              <a:rPr lang="zh-CN" altLang="en-US" sz="4500" b="1">
                <a:latin typeface="SimSun" panose="02010600030101010101" pitchFamily="2" charset="-122"/>
                <a:ea typeface="SimSun" panose="02010600030101010101" pitchFamily="2" charset="-122"/>
              </a:rPr>
              <a:t>种常见谬论 </a:t>
            </a:r>
            <a:r>
              <a:rPr lang="en-US" altLang="zh-CN" sz="4500" b="1">
                <a:latin typeface="Times New Roman" panose="02020603050405020304" pitchFamily="18" charset="0"/>
                <a:ea typeface="SimSun" panose="02010600030101010101" pitchFamily="2" charset="-122"/>
                <a:cs typeface="Times New Roman" panose="02020603050405020304" pitchFamily="18" charset="0"/>
              </a:rPr>
              <a:t>22</a:t>
            </a:r>
            <a:r>
              <a:rPr lang="en-US" altLang="zh-CN" sz="4500" b="1">
                <a:latin typeface="SimSun" panose="02010600030101010101" pitchFamily="2" charset="-122"/>
                <a:ea typeface="SimSun" panose="02010600030101010101" pitchFamily="2" charset="-122"/>
              </a:rPr>
              <a:t> </a:t>
            </a:r>
            <a:r>
              <a:rPr lang="en-CA" altLang="en-US" sz="4500" b="1">
                <a:latin typeface="Times New Roman" panose="02020603050405020304" pitchFamily="18" charset="0"/>
                <a:ea typeface="SimSun" panose="02010600030101010101" pitchFamily="2" charset="-122"/>
              </a:rPr>
              <a:t>common fallacies        </a:t>
            </a:r>
          </a:p>
        </p:txBody>
      </p:sp>
    </p:spTree>
    <p:extLst>
      <p:ext uri="{BB962C8B-B14F-4D97-AF65-F5344CB8AC3E}">
        <p14:creationId xmlns:p14="http://schemas.microsoft.com/office/powerpoint/2010/main" val="32558877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a:extLst>
              <a:ext uri="{FF2B5EF4-FFF2-40B4-BE49-F238E27FC236}">
                <a16:creationId xmlns:a16="http://schemas.microsoft.com/office/drawing/2014/main" xmlns="" id="{0C2CAE3C-20FB-456C-80B7-4B11BF289AD4}"/>
              </a:ext>
            </a:extLst>
          </p:cNvPr>
          <p:cNvSpPr>
            <a:spLocks noGrp="1"/>
          </p:cNvSpPr>
          <p:nvPr>
            <p:ph idx="1"/>
          </p:nvPr>
        </p:nvSpPr>
        <p:spPr>
          <a:xfrm>
            <a:off x="0" y="1066800"/>
            <a:ext cx="9144000" cy="5791200"/>
          </a:xfrm>
        </p:spPr>
        <p:txBody>
          <a:bodyPr/>
          <a:lstStyle/>
          <a:p>
            <a:pPr marL="1028700" indent="-971550" eaLnBrk="1" hangingPunct="1">
              <a:buNone/>
            </a:pPr>
            <a:r>
              <a:rPr lang="en-US" altLang="zh-CN" sz="5400" b="1" dirty="0">
                <a:latin typeface="SimSun" panose="02010600030101010101" pitchFamily="2" charset="-122"/>
                <a:ea typeface="SimSun" panose="02010600030101010101" pitchFamily="2" charset="-122"/>
              </a:rPr>
              <a:t>20</a:t>
            </a:r>
            <a:r>
              <a:rPr lang="en-CA" altLang="ja-JP" sz="5400" b="1" dirty="0">
                <a:latin typeface="SimSun" panose="02010600030101010101" pitchFamily="2" charset="-122"/>
                <a:ea typeface="SimSun" panose="02010600030101010101" pitchFamily="2" charset="-122"/>
              </a:rPr>
              <a:t>.</a:t>
            </a:r>
            <a:r>
              <a:rPr lang="zh-CN" altLang="en-US" sz="5400" b="1" dirty="0">
                <a:latin typeface="SimSun" panose="02010600030101010101" pitchFamily="2" charset="-122"/>
                <a:ea typeface="SimSun" panose="02010600030101010101" pitchFamily="2" charset="-122"/>
              </a:rPr>
              <a:t>红鲱鱼</a:t>
            </a:r>
            <a:r>
              <a:rPr lang="en-US" altLang="zh-CN" sz="5400" b="1" dirty="0">
                <a:latin typeface="SimSun" panose="02010600030101010101" pitchFamily="2" charset="-122"/>
                <a:ea typeface="SimSun" panose="02010600030101010101" pitchFamily="2" charset="-122"/>
              </a:rPr>
              <a:t>/</a:t>
            </a:r>
            <a:r>
              <a:rPr lang="ja-JP" altLang="en-US" sz="5400" b="1" dirty="0">
                <a:latin typeface="SimSun" panose="02010600030101010101" pitchFamily="2" charset="-122"/>
                <a:ea typeface="SimSun" panose="02010600030101010101" pitchFamily="2" charset="-122"/>
              </a:rPr>
              <a:t>转移话题谬论   </a:t>
            </a:r>
            <a:r>
              <a:rPr lang="zh-CN" altLang="en-US" sz="5400" b="1" dirty="0">
                <a:latin typeface="SimSun" panose="02010600030101010101" pitchFamily="2" charset="-122"/>
                <a:ea typeface="SimSun" panose="02010600030101010101" pitchFamily="2" charset="-122"/>
              </a:rPr>
              <a:t> </a:t>
            </a:r>
            <a:endParaRPr lang="en-CA" altLang="zh-CN" sz="5400" b="1" dirty="0">
              <a:latin typeface="SimSun" panose="02010600030101010101" pitchFamily="2" charset="-122"/>
              <a:ea typeface="SimSun" panose="02010600030101010101" pitchFamily="2" charset="-122"/>
            </a:endParaRPr>
          </a:p>
          <a:p>
            <a:pPr marL="1028700" indent="-971550" eaLnBrk="1" hangingPunct="1">
              <a:buNone/>
            </a:pPr>
            <a:r>
              <a:rPr lang="en-CA" sz="5400" b="1" dirty="0">
                <a:latin typeface="SimSun" panose="02010600030101010101" pitchFamily="2" charset="-122"/>
                <a:ea typeface="SimSun" panose="02010600030101010101" pitchFamily="2" charset="-122"/>
              </a:rPr>
              <a:t>   </a:t>
            </a:r>
            <a:r>
              <a:rPr lang="en-CA" sz="5400" dirty="0">
                <a:solidFill>
                  <a:srgbClr val="0070C0"/>
                </a:solidFill>
                <a:latin typeface="Times New Roman" panose="02020603050405020304" pitchFamily="18" charset="0"/>
                <a:ea typeface="ＭＳ Ｐゴシック" panose="020B0600070205080204" pitchFamily="34" charset="-128"/>
                <a:cs typeface="Times New Roman" panose="02020603050405020304" pitchFamily="18" charset="0"/>
              </a:rPr>
              <a:t>Red Herring</a:t>
            </a:r>
            <a:r>
              <a:rPr lang="en-CA" sz="5400" dirty="0">
                <a:solidFill>
                  <a:srgbClr val="0070C0"/>
                </a:solidFill>
                <a:latin typeface="Times New Roman" panose="02020603050405020304" pitchFamily="18" charset="0"/>
                <a:cs typeface="Times New Roman" panose="02020603050405020304" pitchFamily="18" charset="0"/>
              </a:rPr>
              <a:t> </a:t>
            </a:r>
            <a:r>
              <a:rPr lang="en-US" sz="5400" dirty="0">
                <a:solidFill>
                  <a:srgbClr val="0070C0"/>
                </a:solidFill>
                <a:latin typeface="Times New Roman" panose="02020603050405020304" pitchFamily="18" charset="0"/>
                <a:cs typeface="Times New Roman" panose="02020603050405020304" pitchFamily="18" charset="0"/>
              </a:rPr>
              <a:t>fallacy</a:t>
            </a:r>
            <a:r>
              <a:rPr lang="en-US" sz="5400" dirty="0"/>
              <a:t> </a:t>
            </a:r>
            <a:endParaRPr lang="en-CA" sz="5400" dirty="0">
              <a:solidFill>
                <a:srgbClr val="0070C0"/>
              </a:solidFill>
              <a:latin typeface="Times New Roman" panose="02020603050405020304" pitchFamily="18" charset="0"/>
              <a:ea typeface="ＭＳ Ｐゴシック" panose="020B0600070205080204" pitchFamily="34" charset="-128"/>
              <a:cs typeface="Times New Roman" panose="02020603050405020304" pitchFamily="18" charset="0"/>
            </a:endParaRPr>
          </a:p>
          <a:p>
            <a:pPr marL="1028700" indent="-971550" eaLnBrk="1" hangingPunct="1">
              <a:buNone/>
            </a:pPr>
            <a:r>
              <a:rPr lang="en-US" altLang="zh-CN" sz="5400" b="1" dirty="0">
                <a:latin typeface="SimSun" panose="02010600030101010101" pitchFamily="2" charset="-122"/>
                <a:ea typeface="SimSun" panose="02010600030101010101" pitchFamily="2" charset="-122"/>
              </a:rPr>
              <a:t>21</a:t>
            </a:r>
            <a:r>
              <a:rPr lang="en-CA" altLang="en-US" sz="5400" b="1" dirty="0">
                <a:latin typeface="SimSun" panose="02010600030101010101" pitchFamily="2" charset="-122"/>
                <a:ea typeface="SimSun" panose="02010600030101010101" pitchFamily="2" charset="-122"/>
              </a:rPr>
              <a:t>.</a:t>
            </a:r>
            <a:r>
              <a:rPr lang="ja-JP" altLang="en-US" sz="5400" b="1" dirty="0">
                <a:latin typeface="SimSun" panose="02010600030101010101" pitchFamily="2" charset="-122"/>
                <a:ea typeface="SimSun" panose="02010600030101010101" pitchFamily="2" charset="-122"/>
              </a:rPr>
              <a:t>扮演上帝</a:t>
            </a:r>
            <a:r>
              <a:rPr lang="zh-CN" altLang="en-US" sz="5400" b="1" dirty="0">
                <a:latin typeface="SimSun" panose="02010600030101010101" pitchFamily="2" charset="-122"/>
                <a:ea typeface="SimSun" panose="02010600030101010101" pitchFamily="2" charset="-122"/>
              </a:rPr>
              <a:t>谬论</a:t>
            </a:r>
            <a:r>
              <a:rPr lang="en-CA" altLang="zh-CN" sz="5400" b="1" dirty="0">
                <a:latin typeface="SimSun" panose="02010600030101010101" pitchFamily="2" charset="-122"/>
                <a:ea typeface="SimSun" panose="02010600030101010101" pitchFamily="2" charset="-122"/>
              </a:rPr>
              <a:t>         </a:t>
            </a:r>
            <a:r>
              <a:rPr lang="ja-JP" altLang="en-US" sz="5400" b="1" dirty="0">
                <a:latin typeface="SimSun" panose="02010600030101010101" pitchFamily="2" charset="-122"/>
                <a:ea typeface="SimSun" panose="02010600030101010101" pitchFamily="2" charset="-122"/>
              </a:rPr>
              <a:t>  </a:t>
            </a:r>
            <a:endParaRPr lang="en-US" altLang="ja-JP" sz="5400" b="1" dirty="0">
              <a:latin typeface="SimSun" panose="02010600030101010101" pitchFamily="2" charset="-122"/>
              <a:ea typeface="SimSun" panose="02010600030101010101" pitchFamily="2" charset="-122"/>
            </a:endParaRPr>
          </a:p>
          <a:p>
            <a:pPr marL="1028700" indent="-971550" eaLnBrk="1" hangingPunct="1">
              <a:buNone/>
            </a:pPr>
            <a:r>
              <a:rPr lang="en-CA" altLang="en-US" sz="5400" dirty="0">
                <a:solidFill>
                  <a:srgbClr val="0070C0"/>
                </a:solidFill>
                <a:latin typeface="Times New Roman" panose="02020603050405020304" pitchFamily="18" charset="0"/>
                <a:ea typeface="ＭＳ Ｐゴシック" panose="020B0600070205080204" pitchFamily="34" charset="-128"/>
                <a:cs typeface="Times New Roman" panose="02020603050405020304" pitchFamily="18" charset="0"/>
              </a:rPr>
              <a:t>      </a:t>
            </a:r>
            <a:r>
              <a:rPr lang="en-CA" sz="5400" dirty="0">
                <a:solidFill>
                  <a:srgbClr val="0070C0"/>
                </a:solidFill>
                <a:latin typeface="Times New Roman" panose="02020603050405020304" pitchFamily="18" charset="0"/>
                <a:ea typeface="ＭＳ Ｐゴシック" panose="020B0600070205080204" pitchFamily="34" charset="-128"/>
                <a:cs typeface="Times New Roman" panose="02020603050405020304" pitchFamily="18" charset="0"/>
              </a:rPr>
              <a:t>Playing God</a:t>
            </a:r>
            <a:r>
              <a:rPr lang="en-US" sz="5400" dirty="0">
                <a:solidFill>
                  <a:srgbClr val="0070C0"/>
                </a:solidFill>
                <a:latin typeface="Times New Roman" panose="02020603050405020304" pitchFamily="18" charset="0"/>
                <a:cs typeface="Times New Roman" panose="02020603050405020304" pitchFamily="18" charset="0"/>
              </a:rPr>
              <a:t> fallacy</a:t>
            </a:r>
            <a:endParaRPr lang="en-CA" sz="5400" dirty="0">
              <a:solidFill>
                <a:srgbClr val="0070C0"/>
              </a:solidFill>
              <a:latin typeface="Times New Roman" panose="02020603050405020304" pitchFamily="18" charset="0"/>
              <a:ea typeface="ＭＳ Ｐゴシック" panose="020B0600070205080204" pitchFamily="34" charset="-128"/>
              <a:cs typeface="Times New Roman" panose="02020603050405020304" pitchFamily="18" charset="0"/>
            </a:endParaRPr>
          </a:p>
          <a:p>
            <a:pPr marL="1028700" indent="-971550" eaLnBrk="1" hangingPunct="1">
              <a:buNone/>
            </a:pPr>
            <a:r>
              <a:rPr lang="en-US" altLang="zh-CN" sz="5400" b="1" dirty="0">
                <a:latin typeface="SimSun" panose="02010600030101010101" pitchFamily="2" charset="-122"/>
                <a:ea typeface="SimSun" panose="02010600030101010101" pitchFamily="2" charset="-122"/>
              </a:rPr>
              <a:t>22</a:t>
            </a:r>
            <a:r>
              <a:rPr lang="en-CA" altLang="en-US" sz="5400" b="1" dirty="0">
                <a:latin typeface="SimSun" panose="02010600030101010101" pitchFamily="2" charset="-122"/>
                <a:ea typeface="SimSun" panose="02010600030101010101" pitchFamily="2" charset="-122"/>
              </a:rPr>
              <a:t>.</a:t>
            </a:r>
            <a:r>
              <a:rPr lang="ja-JP" altLang="en-US" sz="5400" b="1" dirty="0">
                <a:latin typeface="SimSun" panose="02010600030101010101" pitchFamily="2" charset="-122"/>
                <a:ea typeface="SimSun" panose="02010600030101010101" pitchFamily="2" charset="-122"/>
              </a:rPr>
              <a:t>推</a:t>
            </a:r>
            <a:r>
              <a:rPr lang="zh-CN" altLang="en-US" sz="5400" b="1" dirty="0">
                <a:latin typeface="SimSun" panose="02010600030101010101" pitchFamily="2" charset="-122"/>
                <a:ea typeface="SimSun" panose="02010600030101010101" pitchFamily="2" charset="-122"/>
              </a:rPr>
              <a:t>理失效</a:t>
            </a:r>
            <a:r>
              <a:rPr lang="ja-JP" altLang="en-US" sz="5400" b="1" dirty="0">
                <a:latin typeface="SimSun" panose="02010600030101010101" pitchFamily="2" charset="-122"/>
                <a:ea typeface="SimSun" panose="02010600030101010101" pitchFamily="2" charset="-122"/>
              </a:rPr>
              <a:t>谬论           </a:t>
            </a:r>
            <a:endParaRPr lang="en-US" altLang="ja-JP" sz="5400" b="1" dirty="0">
              <a:latin typeface="SimSun" panose="02010600030101010101" pitchFamily="2" charset="-122"/>
              <a:ea typeface="SimSun" panose="02010600030101010101" pitchFamily="2" charset="-122"/>
            </a:endParaRPr>
          </a:p>
          <a:p>
            <a:pPr marL="1028700" indent="-971550" eaLnBrk="1" hangingPunct="1">
              <a:buNone/>
            </a:pPr>
            <a:r>
              <a:rPr lang="en-US" altLang="en-US" sz="5400" b="1" dirty="0">
                <a:solidFill>
                  <a:srgbClr val="0070C0"/>
                </a:solidFill>
                <a:latin typeface="SimSun" panose="02010600030101010101" pitchFamily="2" charset="-122"/>
                <a:ea typeface="SimSun" panose="02010600030101010101" pitchFamily="2" charset="-122"/>
                <a:cs typeface="Times New Roman" panose="02020603050405020304" pitchFamily="18" charset="0"/>
              </a:rPr>
              <a:t>   </a:t>
            </a:r>
            <a:r>
              <a:rPr lang="en-CA" sz="5400" dirty="0">
                <a:solidFill>
                  <a:srgbClr val="0070C0"/>
                </a:solidFill>
                <a:latin typeface="Times New Roman" panose="02020603050405020304" pitchFamily="18" charset="0"/>
                <a:ea typeface="ＭＳ Ｐゴシック" panose="020B0600070205080204" pitchFamily="34" charset="-128"/>
                <a:cs typeface="Times New Roman" panose="02020603050405020304" pitchFamily="18" charset="0"/>
              </a:rPr>
              <a:t>Non Sequitur </a:t>
            </a:r>
            <a:r>
              <a:rPr lang="en-US" sz="5400" dirty="0">
                <a:solidFill>
                  <a:srgbClr val="0070C0"/>
                </a:solidFill>
                <a:latin typeface="Times New Roman" panose="02020603050405020304" pitchFamily="18" charset="0"/>
                <a:cs typeface="Times New Roman" panose="02020603050405020304" pitchFamily="18" charset="0"/>
              </a:rPr>
              <a:t>fallacy</a:t>
            </a:r>
            <a:endParaRPr lang="en-CA" altLang="en-US" sz="5400" dirty="0">
              <a:solidFill>
                <a:srgbClr val="0070C0"/>
              </a:solidFill>
              <a:latin typeface="Times New Roman" panose="02020603050405020304" pitchFamily="18" charset="0"/>
              <a:ea typeface="ＭＳ Ｐゴシック" panose="020B0600070205080204" pitchFamily="34" charset="-128"/>
              <a:cs typeface="Times New Roman" panose="02020603050405020304" pitchFamily="18" charset="0"/>
            </a:endParaRPr>
          </a:p>
          <a:p>
            <a:pPr marL="1028700" indent="-971550" eaLnBrk="1" hangingPunct="1">
              <a:buNone/>
            </a:pPr>
            <a:r>
              <a:rPr lang="en-US" altLang="en-US" sz="5400" b="1" dirty="0">
                <a:solidFill>
                  <a:srgbClr val="0070C0"/>
                </a:solidFill>
                <a:latin typeface="SimSun" panose="02010600030101010101" pitchFamily="2" charset="-122"/>
                <a:ea typeface="SimSun" panose="02010600030101010101" pitchFamily="2" charset="-122"/>
                <a:cs typeface="Times New Roman" panose="02020603050405020304" pitchFamily="18" charset="0"/>
              </a:rPr>
              <a:t> </a:t>
            </a:r>
            <a:endParaRPr lang="en-CA" altLang="en-US" sz="5400" dirty="0">
              <a:solidFill>
                <a:srgbClr val="0070C0"/>
              </a:solidFill>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14339" name="Slide Number Placeholder 2">
            <a:extLst>
              <a:ext uri="{FF2B5EF4-FFF2-40B4-BE49-F238E27FC236}">
                <a16:creationId xmlns:a16="http://schemas.microsoft.com/office/drawing/2014/main" xmlns="" id="{36A1E8EC-5EBF-4664-90BC-3C9F05CBE50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E47C4C1E-BEDC-4C8A-9D08-842FD1CF0B3B}" type="slidenum">
              <a:rPr lang="en-CA" altLang="en-US" sz="1200" smtClean="0">
                <a:solidFill>
                  <a:srgbClr val="898989"/>
                </a:solidFill>
              </a:rPr>
              <a:pPr>
                <a:spcBef>
                  <a:spcPct val="0"/>
                </a:spcBef>
                <a:buFontTx/>
                <a:buNone/>
              </a:pPr>
              <a:t>34</a:t>
            </a:fld>
            <a:endParaRPr lang="en-CA" altLang="en-US" sz="1200" dirty="0">
              <a:solidFill>
                <a:srgbClr val="898989"/>
              </a:solidFill>
            </a:endParaRPr>
          </a:p>
        </p:txBody>
      </p:sp>
      <p:sp>
        <p:nvSpPr>
          <p:cNvPr id="14340" name="TextBox 2">
            <a:extLst>
              <a:ext uri="{FF2B5EF4-FFF2-40B4-BE49-F238E27FC236}">
                <a16:creationId xmlns:a16="http://schemas.microsoft.com/office/drawing/2014/main" xmlns="" id="{6FC24DA7-F161-48FC-B098-5539FBB47823}"/>
              </a:ext>
            </a:extLst>
          </p:cNvPr>
          <p:cNvSpPr txBox="1">
            <a:spLocks noChangeArrowheads="1"/>
          </p:cNvSpPr>
          <p:nvPr/>
        </p:nvSpPr>
        <p:spPr bwMode="auto">
          <a:xfrm>
            <a:off x="71438" y="84138"/>
            <a:ext cx="9072562"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 typeface="Arial" panose="020B0604020202020204" pitchFamily="34" charset="0"/>
              <a:buNone/>
            </a:pPr>
            <a:r>
              <a:rPr lang="en-CA" altLang="zh-CN" sz="4500" b="1">
                <a:latin typeface="SimSun" panose="02010600030101010101" pitchFamily="2" charset="-122"/>
                <a:ea typeface="SimSun" panose="02010600030101010101" pitchFamily="2" charset="-122"/>
              </a:rPr>
              <a:t>22</a:t>
            </a:r>
            <a:r>
              <a:rPr lang="zh-CN" altLang="en-US" sz="4500" b="1">
                <a:latin typeface="SimSun" panose="02010600030101010101" pitchFamily="2" charset="-122"/>
                <a:ea typeface="SimSun" panose="02010600030101010101" pitchFamily="2" charset="-122"/>
              </a:rPr>
              <a:t>种常见谬论 </a:t>
            </a:r>
            <a:r>
              <a:rPr lang="en-US" altLang="zh-CN" sz="4500" b="1">
                <a:latin typeface="Times New Roman" panose="02020603050405020304" pitchFamily="18" charset="0"/>
                <a:ea typeface="SimSun" panose="02010600030101010101" pitchFamily="2" charset="-122"/>
                <a:cs typeface="Times New Roman" panose="02020603050405020304" pitchFamily="18" charset="0"/>
              </a:rPr>
              <a:t>22</a:t>
            </a:r>
            <a:r>
              <a:rPr lang="en-US" altLang="zh-CN" sz="4500" b="1">
                <a:latin typeface="SimSun" panose="02010600030101010101" pitchFamily="2" charset="-122"/>
                <a:ea typeface="SimSun" panose="02010600030101010101" pitchFamily="2" charset="-122"/>
              </a:rPr>
              <a:t> </a:t>
            </a:r>
            <a:r>
              <a:rPr lang="en-CA" altLang="en-US" sz="4500" b="1">
                <a:latin typeface="Times New Roman" panose="02020603050405020304" pitchFamily="18" charset="0"/>
                <a:ea typeface="SimSun" panose="02010600030101010101" pitchFamily="2" charset="-122"/>
              </a:rPr>
              <a:t>common fallacies        </a:t>
            </a:r>
          </a:p>
        </p:txBody>
      </p:sp>
    </p:spTree>
    <p:extLst>
      <p:ext uri="{BB962C8B-B14F-4D97-AF65-F5344CB8AC3E}">
        <p14:creationId xmlns:p14="http://schemas.microsoft.com/office/powerpoint/2010/main" val="8965434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8610" name="Picture 11" descr="question.gif">
            <a:extLst>
              <a:ext uri="{FF2B5EF4-FFF2-40B4-BE49-F238E27FC236}">
                <a16:creationId xmlns:a16="http://schemas.microsoft.com/office/drawing/2014/main" xmlns="" id="{B42DCE70-B053-446A-9D9E-9CD956241D1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46863" y="1052513"/>
            <a:ext cx="2489200" cy="5221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8611" name="Slide Number Placeholder 6">
            <a:extLst>
              <a:ext uri="{FF2B5EF4-FFF2-40B4-BE49-F238E27FC236}">
                <a16:creationId xmlns:a16="http://schemas.microsoft.com/office/drawing/2014/main" xmlns="" id="{2F350261-6284-4864-833C-F1FC267D815A}"/>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105514E1-732A-4257-9731-A0E46A78A13C}" type="slidenum">
              <a:rPr lang="en-CA" altLang="en-US" sz="1200" smtClean="0">
                <a:solidFill>
                  <a:srgbClr val="898989"/>
                </a:solidFill>
              </a:rPr>
              <a:pPr>
                <a:spcBef>
                  <a:spcPct val="0"/>
                </a:spcBef>
                <a:buFontTx/>
                <a:buNone/>
              </a:pPr>
              <a:t>35</a:t>
            </a:fld>
            <a:endParaRPr lang="en-CA" altLang="en-US" sz="1200">
              <a:solidFill>
                <a:srgbClr val="898989"/>
              </a:solidFill>
            </a:endParaRPr>
          </a:p>
        </p:txBody>
      </p:sp>
      <p:sp>
        <p:nvSpPr>
          <p:cNvPr id="68612" name="Content Placeholder 2">
            <a:extLst>
              <a:ext uri="{FF2B5EF4-FFF2-40B4-BE49-F238E27FC236}">
                <a16:creationId xmlns:a16="http://schemas.microsoft.com/office/drawing/2014/main" xmlns="" id="{D6D45939-20F9-475E-BAD5-D6F55C26C02F}"/>
              </a:ext>
            </a:extLst>
          </p:cNvPr>
          <p:cNvSpPr>
            <a:spLocks noGrp="1"/>
          </p:cNvSpPr>
          <p:nvPr>
            <p:ph idx="1"/>
          </p:nvPr>
        </p:nvSpPr>
        <p:spPr>
          <a:xfrm>
            <a:off x="179388" y="1052513"/>
            <a:ext cx="8964612" cy="5668962"/>
          </a:xfrm>
        </p:spPr>
        <p:txBody>
          <a:bodyPr/>
          <a:lstStyle/>
          <a:p>
            <a:pPr algn="ctr">
              <a:buClr>
                <a:srgbClr val="FF0000"/>
              </a:buClr>
              <a:buFont typeface="Arial" panose="020B0604020202020204" pitchFamily="34" charset="0"/>
              <a:buNone/>
            </a:pPr>
            <a:endParaRPr lang="en-CA" altLang="en-US" sz="5400">
              <a:solidFill>
                <a:srgbClr val="FF6600"/>
              </a:solidFill>
              <a:latin typeface="Garamond" panose="02020404030301010803" pitchFamily="18" charset="0"/>
              <a:ea typeface="ＭＳ Ｐゴシック" panose="020B0600070205080204" pitchFamily="34" charset="-128"/>
              <a:cs typeface="Times New Roman" panose="02020603050405020304" pitchFamily="18" charset="0"/>
            </a:endParaRPr>
          </a:p>
          <a:p>
            <a:pPr algn="ctr">
              <a:buClr>
                <a:srgbClr val="FF0000"/>
              </a:buClr>
              <a:buFont typeface="Arial" panose="020B0604020202020204" pitchFamily="34" charset="0"/>
              <a:buNone/>
            </a:pPr>
            <a:r>
              <a:rPr lang="en-CA" altLang="en-US" sz="4800">
                <a:solidFill>
                  <a:srgbClr val="FF6600"/>
                </a:solidFill>
                <a:latin typeface="Garamond" panose="02020404030301010803" pitchFamily="18" charset="0"/>
                <a:ea typeface="ＭＳ Ｐゴシック" panose="020B0600070205080204" pitchFamily="34" charset="-128"/>
                <a:cs typeface="Times New Roman" panose="02020603050405020304" pitchFamily="18" charset="0"/>
              </a:rPr>
              <a:t>  </a:t>
            </a:r>
            <a:r>
              <a:rPr lang="zh-CN" altLang="en-US" sz="4800">
                <a:solidFill>
                  <a:srgbClr val="FF6600"/>
                </a:solidFill>
                <a:latin typeface="Garamond" panose="02020404030301010803" pitchFamily="18" charset="0"/>
                <a:ea typeface="ＭＳ Ｐゴシック" panose="020B0600070205080204" pitchFamily="34" charset="-128"/>
                <a:cs typeface="Times New Roman" panose="02020603050405020304" pitchFamily="18" charset="0"/>
              </a:rPr>
              <a:t>结束</a:t>
            </a:r>
            <a:endParaRPr lang="en-US" altLang="zh-CN" sz="4800">
              <a:solidFill>
                <a:srgbClr val="FF6600"/>
              </a:solidFill>
              <a:latin typeface="Garamond" panose="02020404030301010803" pitchFamily="18" charset="0"/>
              <a:ea typeface="ＭＳ Ｐゴシック" panose="020B0600070205080204" pitchFamily="34" charset="-128"/>
              <a:cs typeface="Times New Roman" panose="02020603050405020304" pitchFamily="18" charset="0"/>
            </a:endParaRPr>
          </a:p>
          <a:p>
            <a:pPr algn="ctr">
              <a:buClr>
                <a:srgbClr val="FF0000"/>
              </a:buClr>
              <a:buFont typeface="Arial" panose="020B0604020202020204" pitchFamily="34" charset="0"/>
              <a:buNone/>
            </a:pPr>
            <a:r>
              <a:rPr lang="en-CA" altLang="en-US" sz="4800">
                <a:solidFill>
                  <a:srgbClr val="FF6600"/>
                </a:solidFill>
                <a:latin typeface="Garamond" panose="02020404030301010803" pitchFamily="18" charset="0"/>
                <a:ea typeface="ＭＳ Ｐゴシック" panose="020B0600070205080204" pitchFamily="34" charset="-128"/>
                <a:cs typeface="Times New Roman" panose="02020603050405020304" pitchFamily="18" charset="0"/>
              </a:rPr>
              <a:t>    THE END</a:t>
            </a:r>
          </a:p>
          <a:p>
            <a:pPr algn="ctr">
              <a:buClr>
                <a:srgbClr val="FF0000"/>
              </a:buClr>
              <a:buFont typeface="Arial" panose="020B0604020202020204" pitchFamily="34" charset="0"/>
              <a:buNone/>
            </a:pPr>
            <a:endParaRPr lang="en-CA" altLang="en-US">
              <a:solidFill>
                <a:srgbClr val="FF0000"/>
              </a:solidFill>
              <a:latin typeface="Times New Roman" panose="02020603050405020304" pitchFamily="18" charset="0"/>
              <a:ea typeface="ＭＳ Ｐゴシック" panose="020B0600070205080204" pitchFamily="34" charset="-128"/>
              <a:cs typeface="Times New Roman" panose="02020603050405020304" pitchFamily="18" charset="0"/>
            </a:endParaRPr>
          </a:p>
          <a:p>
            <a:pPr algn="ctr">
              <a:buClr>
                <a:srgbClr val="FF0000"/>
              </a:buClr>
              <a:buFont typeface="Arial" panose="020B0604020202020204" pitchFamily="34" charset="0"/>
              <a:buNone/>
            </a:pPr>
            <a:r>
              <a:rPr lang="zh-CN" altLang="en-US" sz="4300">
                <a:solidFill>
                  <a:srgbClr val="FF6600"/>
                </a:solidFill>
                <a:latin typeface="Garamond" panose="02020404030301010803" pitchFamily="18" charset="0"/>
                <a:ea typeface="ＭＳ Ｐゴシック" panose="020B0600070205080204" pitchFamily="34" charset="-128"/>
                <a:cs typeface="Times New Roman" panose="02020603050405020304" pitchFamily="18" charset="0"/>
              </a:rPr>
              <a:t>    感谢！</a:t>
            </a:r>
            <a:endParaRPr lang="en-US" altLang="zh-CN" sz="4300">
              <a:solidFill>
                <a:srgbClr val="FF6600"/>
              </a:solidFill>
              <a:latin typeface="Garamond" panose="02020404030301010803" pitchFamily="18" charset="0"/>
              <a:ea typeface="ＭＳ Ｐゴシック" panose="020B0600070205080204" pitchFamily="34" charset="-128"/>
              <a:cs typeface="Times New Roman" panose="02020603050405020304" pitchFamily="18" charset="0"/>
            </a:endParaRPr>
          </a:p>
          <a:p>
            <a:pPr algn="ctr">
              <a:buClr>
                <a:srgbClr val="FF0000"/>
              </a:buClr>
              <a:buFont typeface="Arial" panose="020B0604020202020204" pitchFamily="34" charset="0"/>
              <a:buNone/>
            </a:pPr>
            <a:r>
              <a:rPr lang="en-CA" altLang="en-US" sz="4300">
                <a:solidFill>
                  <a:srgbClr val="FF6600"/>
                </a:solidFill>
                <a:latin typeface="Garamond" panose="02020404030301010803" pitchFamily="18" charset="0"/>
                <a:ea typeface="ＭＳ Ｐゴシック" panose="020B0600070205080204" pitchFamily="34" charset="-128"/>
                <a:cs typeface="Times New Roman" panose="02020603050405020304" pitchFamily="18" charset="0"/>
              </a:rPr>
              <a:t>  Thank You</a:t>
            </a:r>
            <a:r>
              <a:rPr lang="zh-CN" altLang="en-US" sz="4300">
                <a:solidFill>
                  <a:srgbClr val="FF6600"/>
                </a:solidFill>
                <a:latin typeface="Garamond" panose="02020404030301010803" pitchFamily="18" charset="0"/>
                <a:ea typeface="ＭＳ Ｐゴシック" panose="020B0600070205080204" pitchFamily="34" charset="-128"/>
                <a:cs typeface="Times New Roman" panose="02020603050405020304" pitchFamily="18" charset="0"/>
              </a:rPr>
              <a:t>！</a:t>
            </a:r>
            <a:endParaRPr lang="en-US" altLang="zh-CN" sz="4300">
              <a:solidFill>
                <a:srgbClr val="FF6600"/>
              </a:solidFill>
              <a:latin typeface="Garamond" panose="02020404030301010803" pitchFamily="18" charset="0"/>
              <a:ea typeface="ＭＳ Ｐゴシック" panose="020B0600070205080204" pitchFamily="34" charset="-128"/>
              <a:cs typeface="Times New Roman" panose="02020603050405020304" pitchFamily="18" charset="0"/>
            </a:endParaRPr>
          </a:p>
          <a:p>
            <a:pPr algn="ctr">
              <a:buClr>
                <a:srgbClr val="FF0000"/>
              </a:buClr>
              <a:buFont typeface="Arial" panose="020B0604020202020204" pitchFamily="34" charset="0"/>
              <a:buNone/>
            </a:pPr>
            <a:r>
              <a:rPr lang="en-CA" altLang="en-US" b="1">
                <a:solidFill>
                  <a:srgbClr val="002060"/>
                </a:solidFill>
                <a:latin typeface="Garamond" panose="02020404030301010803" pitchFamily="18" charset="0"/>
                <a:ea typeface="ＭＳ Ｐゴシック" panose="020B0600070205080204" pitchFamily="34" charset="-128"/>
                <a:cs typeface="Times New Roman" panose="02020603050405020304" pitchFamily="18" charset="0"/>
              </a:rPr>
              <a:t>info@awe-edu.com</a:t>
            </a:r>
            <a:endParaRPr lang="en-CA" altLang="en-US" b="1">
              <a:solidFill>
                <a:srgbClr val="002060"/>
              </a:solidFill>
              <a:latin typeface="Times New Roman" panose="02020603050405020304" pitchFamily="18" charset="0"/>
              <a:ea typeface="ＭＳ Ｐゴシック" panose="020B0600070205080204" pitchFamily="34" charset="-128"/>
              <a:cs typeface="Times New Roman" panose="02020603050405020304" pitchFamily="18" charset="0"/>
            </a:endParaRPr>
          </a:p>
          <a:p>
            <a:pPr algn="ctr">
              <a:buClr>
                <a:srgbClr val="FF0000"/>
              </a:buClr>
              <a:buFont typeface="Arial" panose="020B0604020202020204" pitchFamily="34" charset="0"/>
              <a:buNone/>
            </a:pPr>
            <a:endParaRPr lang="en-CA" altLang="en-US" sz="1700">
              <a:latin typeface="Times New Roman" panose="02020603050405020304" pitchFamily="18" charset="0"/>
              <a:ea typeface="ＭＳ Ｐゴシック" panose="020B0600070205080204" pitchFamily="34" charset="-128"/>
              <a:cs typeface="Times New Roman" panose="02020603050405020304" pitchFamily="18" charset="0"/>
            </a:endParaRPr>
          </a:p>
        </p:txBody>
      </p:sp>
      <p:pic>
        <p:nvPicPr>
          <p:cNvPr id="68613" name="Picture 2">
            <a:extLst>
              <a:ext uri="{FF2B5EF4-FFF2-40B4-BE49-F238E27FC236}">
                <a16:creationId xmlns:a16="http://schemas.microsoft.com/office/drawing/2014/main" xmlns="" id="{B2983339-BFBA-46CE-8389-1A1AC276800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0825" y="188913"/>
            <a:ext cx="504825" cy="72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8614" name="Picture 10" descr="imagesCACCTX84.jpg">
            <a:extLst>
              <a:ext uri="{FF2B5EF4-FFF2-40B4-BE49-F238E27FC236}">
                <a16:creationId xmlns:a16="http://schemas.microsoft.com/office/drawing/2014/main" xmlns="" id="{67E9836D-1064-4529-B93A-1188854F864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50" y="1628775"/>
            <a:ext cx="3265488" cy="3414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8615" name="Rectangle 1">
            <a:extLst>
              <a:ext uri="{FF2B5EF4-FFF2-40B4-BE49-F238E27FC236}">
                <a16:creationId xmlns:a16="http://schemas.microsoft.com/office/drawing/2014/main" xmlns="" id="{B56876C4-C3F6-42AA-8535-7ACC8AC6E6C8}"/>
              </a:ext>
            </a:extLst>
          </p:cNvPr>
          <p:cNvSpPr>
            <a:spLocks noChangeArrowheads="1"/>
          </p:cNvSpPr>
          <p:nvPr/>
        </p:nvSpPr>
        <p:spPr bwMode="auto">
          <a:xfrm>
            <a:off x="0" y="0"/>
            <a:ext cx="91440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zh-TW" altLang="en-US" sz="6000" b="1">
                <a:solidFill>
                  <a:srgbClr val="009900"/>
                </a:solidFill>
                <a:latin typeface="SimSun" panose="02010600030101010101" pitchFamily="2" charset="-122"/>
                <a:ea typeface="SimSun" panose="02010600030101010101" pitchFamily="2" charset="-122"/>
                <a:cs typeface="Times New Roman" panose="02020603050405020304" pitchFamily="18" charset="0"/>
              </a:rPr>
              <a:t>智覺學苑</a:t>
            </a:r>
            <a:endParaRPr lang="en-CA" altLang="en-US" sz="6000">
              <a:latin typeface="Arial" panose="020B0604020202020204" pitchFamily="34" charset="0"/>
              <a:ea typeface="SimSun" panose="02010600030101010101" pitchFamily="2" charset="-122"/>
              <a:cs typeface="Times New Roman" panose="02020603050405020304"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Number Placeholder 3">
            <a:extLst>
              <a:ext uri="{FF2B5EF4-FFF2-40B4-BE49-F238E27FC236}">
                <a16:creationId xmlns:a16="http://schemas.microsoft.com/office/drawing/2014/main" xmlns="" id="{320DFCFA-4070-4A2C-992F-EE324A9A9EB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8CCD9B21-9E49-48A9-A94C-9E5CEAA72AB8}" type="slidenum">
              <a:rPr lang="en-CA" altLang="en-US" sz="1200" smtClean="0">
                <a:solidFill>
                  <a:srgbClr val="898989"/>
                </a:solidFill>
              </a:rPr>
              <a:pPr>
                <a:spcBef>
                  <a:spcPct val="0"/>
                </a:spcBef>
                <a:buFontTx/>
                <a:buNone/>
              </a:pPr>
              <a:t>36</a:t>
            </a:fld>
            <a:endParaRPr lang="en-CA" altLang="en-US" sz="1200">
              <a:solidFill>
                <a:srgbClr val="898989"/>
              </a:solidFill>
            </a:endParaRPr>
          </a:p>
        </p:txBody>
      </p:sp>
      <p:sp>
        <p:nvSpPr>
          <p:cNvPr id="70659" name="Rectangle 6">
            <a:extLst>
              <a:ext uri="{FF2B5EF4-FFF2-40B4-BE49-F238E27FC236}">
                <a16:creationId xmlns:a16="http://schemas.microsoft.com/office/drawing/2014/main" xmlns="" id="{D5214EA7-1E42-40BC-8ECA-92B3065FF340}"/>
              </a:ext>
            </a:extLst>
          </p:cNvPr>
          <p:cNvSpPr>
            <a:spLocks noChangeArrowheads="1"/>
          </p:cNvSpPr>
          <p:nvPr/>
        </p:nvSpPr>
        <p:spPr bwMode="auto">
          <a:xfrm>
            <a:off x="-20638" y="6092825"/>
            <a:ext cx="902017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3600" b="1">
                <a:solidFill>
                  <a:srgbClr val="006600"/>
                </a:solidFill>
                <a:latin typeface="Times New Roman" panose="02020603050405020304" pitchFamily="18" charset="0"/>
                <a:cs typeface="Times New Roman" panose="02020603050405020304" pitchFamily="18" charset="0"/>
              </a:rPr>
              <a:t>www.awe-edu.com</a:t>
            </a:r>
            <a:endParaRPr lang="en-CA" altLang="en-US" sz="3600" b="1">
              <a:solidFill>
                <a:srgbClr val="006600"/>
              </a:solidFill>
              <a:latin typeface="Times New Roman" panose="02020603050405020304" pitchFamily="18" charset="0"/>
              <a:cs typeface="Times New Roman" panose="02020603050405020304" pitchFamily="18" charset="0"/>
            </a:endParaRPr>
          </a:p>
        </p:txBody>
      </p:sp>
      <p:sp>
        <p:nvSpPr>
          <p:cNvPr id="5" name="Title 4">
            <a:extLst>
              <a:ext uri="{FF2B5EF4-FFF2-40B4-BE49-F238E27FC236}">
                <a16:creationId xmlns:a16="http://schemas.microsoft.com/office/drawing/2014/main" xmlns="" id="{0143CD89-51B6-4E67-B6DD-1F7A4F8E2A76}"/>
              </a:ext>
            </a:extLst>
          </p:cNvPr>
          <p:cNvSpPr>
            <a:spLocks noGrp="1"/>
          </p:cNvSpPr>
          <p:nvPr>
            <p:ph type="ctrTitle"/>
          </p:nvPr>
        </p:nvSpPr>
        <p:spPr>
          <a:xfrm>
            <a:off x="0" y="1340768"/>
            <a:ext cx="9144000" cy="792088"/>
          </a:xfrm>
          <a:extLst/>
        </p:spPr>
        <p:txBody>
          <a:bodyPr>
            <a:normAutofit fontScale="90000"/>
          </a:bodyPr>
          <a:lstStyle/>
          <a:p>
            <a:pPr>
              <a:defRPr/>
            </a:pPr>
            <a:r>
              <a:rPr lang="en-US" b="1" dirty="0">
                <a:ln>
                  <a:solidFill>
                    <a:schemeClr val="tx1"/>
                  </a:solidFill>
                </a:ln>
                <a:solidFill>
                  <a:srgbClr val="00B050"/>
                </a:solidFill>
                <a:latin typeface="Times New Roman" panose="02020603050405020304" pitchFamily="18" charset="0"/>
                <a:cs typeface="Times New Roman" panose="02020603050405020304" pitchFamily="18" charset="0"/>
              </a:rPr>
              <a:t>Academy of Wisdom and Enlightenment</a:t>
            </a:r>
            <a:endParaRPr lang="en-CA" b="1" dirty="0">
              <a:ln>
                <a:solidFill>
                  <a:schemeClr val="tx1"/>
                </a:solidFill>
              </a:ln>
              <a:solidFill>
                <a:srgbClr val="00B050"/>
              </a:solidFill>
              <a:latin typeface="Times New Roman" panose="02020603050405020304" pitchFamily="18" charset="0"/>
              <a:cs typeface="Times New Roman" panose="02020603050405020304" pitchFamily="18" charset="0"/>
            </a:endParaRPr>
          </a:p>
        </p:txBody>
      </p:sp>
      <p:pic>
        <p:nvPicPr>
          <p:cNvPr id="70661" name="Picture 15">
            <a:extLst>
              <a:ext uri="{FF2B5EF4-FFF2-40B4-BE49-F238E27FC236}">
                <a16:creationId xmlns:a16="http://schemas.microsoft.com/office/drawing/2014/main" xmlns="" id="{6CA09DFB-184D-48BD-877B-B496FDCD07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950" y="0"/>
            <a:ext cx="728663"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xmlns="" id="{EBA92C6D-51BE-471C-BAE5-CBB2959FFF9B}"/>
              </a:ext>
            </a:extLst>
          </p:cNvPr>
          <p:cNvSpPr/>
          <p:nvPr/>
        </p:nvSpPr>
        <p:spPr>
          <a:xfrm>
            <a:off x="467544" y="-18186"/>
            <a:ext cx="8676456" cy="1107996"/>
          </a:xfrm>
          <a:prstGeom prst="rect">
            <a:avLst/>
          </a:prstGeom>
        </p:spPr>
        <p:txBody>
          <a:bodyPr>
            <a:spAutoFit/>
          </a:bodyPr>
          <a:lstStyle/>
          <a:p>
            <a:pPr algn="ctr">
              <a:defRPr/>
            </a:pPr>
            <a:r>
              <a:rPr lang="zh-TW" altLang="en-US" sz="6600" b="1" dirty="0">
                <a:ln>
                  <a:solidFill>
                    <a:schemeClr val="tx1"/>
                  </a:solidFill>
                </a:ln>
                <a:solidFill>
                  <a:srgbClr val="00B050"/>
                </a:solidFill>
                <a:latin typeface="Times New Roman" panose="02020603050405020304" pitchFamily="18" charset="0"/>
                <a:ea typeface="SimSun" panose="02010600030101010101" pitchFamily="2" charset="-122"/>
                <a:cs typeface="Times New Roman" panose="02020603050405020304" pitchFamily="18" charset="0"/>
              </a:rPr>
              <a:t>智覺學苑</a:t>
            </a:r>
            <a:r>
              <a:rPr lang="zh-TW" altLang="en-US" sz="6600" b="1" dirty="0">
                <a:ln>
                  <a:solidFill>
                    <a:schemeClr val="tx1"/>
                  </a:solidFill>
                </a:ln>
                <a:solidFill>
                  <a:srgbClr val="00B050"/>
                </a:solidFill>
                <a:latin typeface="標楷體" panose="03000509000000000000" pitchFamily="65" charset="-120"/>
                <a:ea typeface="標楷體" panose="03000509000000000000" pitchFamily="65" charset="-120"/>
              </a:rPr>
              <a:t> </a:t>
            </a:r>
            <a:r>
              <a:rPr lang="en-US" altLang="zh-TW" sz="6600" b="1" dirty="0">
                <a:ln>
                  <a:solidFill>
                    <a:schemeClr val="tx1"/>
                  </a:solidFill>
                </a:ln>
                <a:solidFill>
                  <a:srgbClr val="00B050"/>
                </a:solidFill>
                <a:latin typeface="Times New Roman" panose="02020603050405020304" pitchFamily="18" charset="0"/>
                <a:ea typeface="標楷體" panose="03000509000000000000" pitchFamily="65" charset="-120"/>
                <a:cs typeface="Times New Roman" panose="02020603050405020304" pitchFamily="18" charset="0"/>
              </a:rPr>
              <a:t>(</a:t>
            </a:r>
            <a:r>
              <a:rPr lang="en-CA" altLang="zh-TW" sz="6600" b="1" dirty="0">
                <a:ln>
                  <a:solidFill>
                    <a:schemeClr val="tx1"/>
                  </a:solidFill>
                </a:ln>
                <a:solidFill>
                  <a:srgbClr val="00B050"/>
                </a:solidFill>
                <a:latin typeface="Times New Roman" panose="02020603050405020304" pitchFamily="18" charset="0"/>
                <a:ea typeface="SimSun" panose="02010600030101010101" pitchFamily="2" charset="-122"/>
                <a:cs typeface="Times New Roman" panose="02020603050405020304" pitchFamily="18" charset="0"/>
              </a:rPr>
              <a:t>AWE)</a:t>
            </a:r>
            <a:endParaRPr lang="en-CA" sz="6600" b="1" dirty="0">
              <a:ln>
                <a:solidFill>
                  <a:schemeClr val="tx1"/>
                </a:solidFill>
              </a:ln>
              <a:solidFill>
                <a:srgbClr val="00B050"/>
              </a:solidFill>
              <a:latin typeface="Times New Roman" panose="02020603050405020304" pitchFamily="18" charset="0"/>
              <a:ea typeface="SimSun" panose="02010600030101010101" pitchFamily="2" charset="-122"/>
              <a:cs typeface="Times New Roman" panose="02020603050405020304" pitchFamily="18" charset="0"/>
            </a:endParaRPr>
          </a:p>
        </p:txBody>
      </p:sp>
      <p:sp>
        <p:nvSpPr>
          <p:cNvPr id="70663" name="Rectangle 6">
            <a:extLst>
              <a:ext uri="{FF2B5EF4-FFF2-40B4-BE49-F238E27FC236}">
                <a16:creationId xmlns:a16="http://schemas.microsoft.com/office/drawing/2014/main" xmlns="" id="{30C4907A-1660-47BC-AEBB-56F7FB891E10}"/>
              </a:ext>
            </a:extLst>
          </p:cNvPr>
          <p:cNvSpPr>
            <a:spLocks noChangeArrowheads="1"/>
          </p:cNvSpPr>
          <p:nvPr/>
        </p:nvSpPr>
        <p:spPr bwMode="auto">
          <a:xfrm>
            <a:off x="0" y="2492375"/>
            <a:ext cx="9144000" cy="709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lnSpc>
                <a:spcPct val="118000"/>
              </a:lnSpc>
              <a:spcBef>
                <a:spcPct val="0"/>
              </a:spcBef>
              <a:buFontTx/>
              <a:buNone/>
            </a:pPr>
            <a:r>
              <a:rPr lang="en-US" altLang="en-US" sz="3400">
                <a:solidFill>
                  <a:srgbClr val="000000"/>
                </a:solidFill>
                <a:latin typeface="Times New Roman" panose="02020603050405020304" pitchFamily="18" charset="0"/>
                <a:cs typeface="Times New Roman" panose="02020603050405020304" pitchFamily="18" charset="0"/>
              </a:rPr>
              <a:t>98 Glen Cameron Rd, Thornhill, Canada L3T 1P8</a:t>
            </a:r>
            <a:endParaRPr lang="en-CA" altLang="en-US" sz="3400">
              <a:ea typeface="新細明體" panose="02020500000000000000" pitchFamily="18" charset="-120"/>
              <a:cs typeface="Times New Roman" panose="02020603050405020304" pitchFamily="18" charset="0"/>
            </a:endParaRPr>
          </a:p>
        </p:txBody>
      </p:sp>
      <p:sp>
        <p:nvSpPr>
          <p:cNvPr id="70664" name="Rectangle 8">
            <a:extLst>
              <a:ext uri="{FF2B5EF4-FFF2-40B4-BE49-F238E27FC236}">
                <a16:creationId xmlns:a16="http://schemas.microsoft.com/office/drawing/2014/main" xmlns="" id="{542A7386-EC55-4362-918B-E82ABB4C7BE4}"/>
              </a:ext>
            </a:extLst>
          </p:cNvPr>
          <p:cNvSpPr>
            <a:spLocks noChangeArrowheads="1"/>
          </p:cNvSpPr>
          <p:nvPr/>
        </p:nvSpPr>
        <p:spPr bwMode="auto">
          <a:xfrm>
            <a:off x="468313" y="3429000"/>
            <a:ext cx="8531225"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lvl="1">
              <a:spcBef>
                <a:spcPct val="0"/>
              </a:spcBef>
              <a:buFontTx/>
              <a:buNone/>
            </a:pPr>
            <a:r>
              <a:rPr lang="zh-TW" altLang="en-US" sz="3600">
                <a:solidFill>
                  <a:srgbClr val="000000"/>
                </a:solidFill>
                <a:latin typeface="標楷體" panose="03000509000000000000" pitchFamily="65" charset="-120"/>
                <a:ea typeface="標楷體" panose="03000509000000000000" pitchFamily="65" charset="-120"/>
              </a:rPr>
              <a:t>中文</a:t>
            </a:r>
            <a:r>
              <a:rPr lang="en-US" altLang="zh-TW" sz="3600">
                <a:solidFill>
                  <a:srgbClr val="000000"/>
                </a:solidFill>
                <a:latin typeface="標楷體" panose="03000509000000000000" pitchFamily="65" charset="-120"/>
                <a:ea typeface="標楷體" panose="03000509000000000000" pitchFamily="65" charset="-120"/>
              </a:rPr>
              <a:t>: </a:t>
            </a:r>
            <a:r>
              <a:rPr lang="zh-CN" altLang="en-US" sz="3600">
                <a:solidFill>
                  <a:srgbClr val="000000"/>
                </a:solidFill>
                <a:latin typeface="標楷體" panose="03000509000000000000" pitchFamily="65" charset="-120"/>
                <a:ea typeface="標楷體" panose="03000509000000000000" pitchFamily="65" charset="-120"/>
              </a:rPr>
              <a:t>李捷伟 </a:t>
            </a:r>
            <a:r>
              <a:rPr lang="en-US" altLang="en-US" sz="3600">
                <a:solidFill>
                  <a:srgbClr val="000000"/>
                </a:solidFill>
                <a:latin typeface="Times New Roman" panose="02020603050405020304" pitchFamily="18" charset="0"/>
                <a:cs typeface="Times New Roman" panose="02020603050405020304" pitchFamily="18" charset="0"/>
              </a:rPr>
              <a:t>647-855-5416</a:t>
            </a:r>
          </a:p>
          <a:p>
            <a:pPr lvl="1">
              <a:spcBef>
                <a:spcPct val="0"/>
              </a:spcBef>
              <a:buFontTx/>
              <a:buNone/>
            </a:pPr>
            <a:r>
              <a:rPr lang="zh-CN" altLang="en-US" sz="3600">
                <a:solidFill>
                  <a:srgbClr val="000000"/>
                </a:solidFill>
                <a:latin typeface="標楷體" panose="03000509000000000000" pitchFamily="65" charset="-120"/>
                <a:ea typeface="標楷體" panose="03000509000000000000" pitchFamily="65" charset="-120"/>
                <a:cs typeface="Times New Roman" panose="02020603050405020304" pitchFamily="18" charset="0"/>
              </a:rPr>
              <a:t>         郭灿东</a:t>
            </a:r>
            <a:r>
              <a:rPr lang="zh-CN" altLang="en-US" sz="3600">
                <a:solidFill>
                  <a:srgbClr val="000000"/>
                </a:solidFill>
                <a:latin typeface="Times New Roman" panose="02020603050405020304" pitchFamily="18" charset="0"/>
                <a:cs typeface="Times New Roman" panose="02020603050405020304" pitchFamily="18" charset="0"/>
              </a:rPr>
              <a:t> </a:t>
            </a:r>
            <a:r>
              <a:rPr lang="en-US" altLang="zh-CN" sz="3600">
                <a:solidFill>
                  <a:srgbClr val="000000"/>
                </a:solidFill>
                <a:latin typeface="Times New Roman" panose="02020603050405020304" pitchFamily="18" charset="0"/>
                <a:cs typeface="Times New Roman" panose="02020603050405020304" pitchFamily="18" charset="0"/>
              </a:rPr>
              <a:t>416-917-1632</a:t>
            </a:r>
            <a:endParaRPr lang="en-US" altLang="en-US" sz="3600">
              <a:solidFill>
                <a:srgbClr val="000000"/>
              </a:solidFill>
              <a:latin typeface="Times New Roman" panose="02020603050405020304" pitchFamily="18" charset="0"/>
              <a:cs typeface="Times New Roman" panose="02020603050405020304" pitchFamily="18" charset="0"/>
            </a:endParaRPr>
          </a:p>
          <a:p>
            <a:pPr lvl="1">
              <a:spcBef>
                <a:spcPct val="0"/>
              </a:spcBef>
              <a:buFontTx/>
              <a:buNone/>
            </a:pPr>
            <a:r>
              <a:rPr lang="en-US" altLang="en-US" sz="3600">
                <a:solidFill>
                  <a:srgbClr val="000000"/>
                </a:solidFill>
                <a:latin typeface="Times New Roman" panose="02020603050405020304" pitchFamily="18" charset="0"/>
                <a:cs typeface="Times New Roman" panose="02020603050405020304" pitchFamily="18" charset="0"/>
              </a:rPr>
              <a:t>English: Tammy 416-727-5577</a:t>
            </a:r>
          </a:p>
          <a:p>
            <a:pPr lvl="1">
              <a:spcBef>
                <a:spcPct val="0"/>
              </a:spcBef>
              <a:buFontTx/>
              <a:buNone/>
            </a:pPr>
            <a:r>
              <a:rPr lang="en-US" altLang="en-US" sz="3600">
                <a:solidFill>
                  <a:srgbClr val="000000"/>
                </a:solidFill>
                <a:latin typeface="Times New Roman" panose="02020603050405020304" pitchFamily="18" charset="0"/>
                <a:cs typeface="Times New Roman" panose="02020603050405020304" pitchFamily="18" charset="0"/>
              </a:rPr>
              <a:t>               Jenny 416-830-4718</a:t>
            </a:r>
          </a:p>
        </p:txBody>
      </p:sp>
    </p:spTree>
  </p:cSld>
  <p:clrMapOvr>
    <a:masterClrMapping/>
  </p:clrMapOvr>
  <p:transition spd="slow" advTm="80000"/>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Content Placeholder 2">
            <a:extLst>
              <a:ext uri="{FF2B5EF4-FFF2-40B4-BE49-F238E27FC236}">
                <a16:creationId xmlns:a16="http://schemas.microsoft.com/office/drawing/2014/main" xmlns="" id="{E6F0AC42-BE79-4F86-B53E-D96D72A9C29F}"/>
              </a:ext>
            </a:extLst>
          </p:cNvPr>
          <p:cNvSpPr>
            <a:spLocks noGrp="1"/>
          </p:cNvSpPr>
          <p:nvPr>
            <p:ph idx="1"/>
          </p:nvPr>
        </p:nvSpPr>
        <p:spPr>
          <a:xfrm>
            <a:off x="0" y="1066800"/>
            <a:ext cx="9144000" cy="5867400"/>
          </a:xfrm>
        </p:spPr>
        <p:txBody>
          <a:bodyPr/>
          <a:lstStyle/>
          <a:p>
            <a:r>
              <a:rPr lang="en-US" altLang="zh-CN" sz="3600" b="1" dirty="0">
                <a:latin typeface="SimSun" panose="02010600030101010101" pitchFamily="2" charset="-122"/>
                <a:ea typeface="SimSun" panose="02010600030101010101" pitchFamily="2" charset="-122"/>
              </a:rPr>
              <a:t>《</a:t>
            </a:r>
            <a:r>
              <a:rPr lang="ja-JP" altLang="en-US" sz="3600" b="1" dirty="0">
                <a:latin typeface="ＭＳ Ｐゴシック" panose="020B0600070205080204" pitchFamily="34" charset="-128"/>
                <a:ea typeface="ＭＳ Ｐゴシック" panose="020B0600070205080204" pitchFamily="34" charset="-128"/>
              </a:rPr>
              <a:t>谬</a:t>
            </a:r>
            <a:r>
              <a:rPr lang="zh-CN" altLang="en-US" sz="3600" b="1" dirty="0">
                <a:latin typeface="SimSun" panose="02010600030101010101" pitchFamily="2" charset="-122"/>
                <a:ea typeface="SimSun" panose="02010600030101010101" pitchFamily="2" charset="-122"/>
              </a:rPr>
              <a:t>论</a:t>
            </a:r>
            <a:r>
              <a:rPr lang="en-US" altLang="zh-CN" sz="3600" b="1" dirty="0">
                <a:latin typeface="SimSun" panose="02010600030101010101" pitchFamily="2" charset="-122"/>
                <a:ea typeface="SimSun" panose="02010600030101010101" pitchFamily="2" charset="-122"/>
              </a:rPr>
              <a:t>》 </a:t>
            </a:r>
            <a:r>
              <a:rPr lang="ja-JP" altLang="en-US" sz="3600" b="1" dirty="0">
                <a:latin typeface="ＭＳ Ｐゴシック" panose="020B0600070205080204" pitchFamily="34" charset="-128"/>
                <a:ea typeface="ＭＳ Ｐゴシック" panose="020B0600070205080204" pitchFamily="34" charset="-128"/>
              </a:rPr>
              <a:t>保罗</a:t>
            </a:r>
            <a:r>
              <a:rPr lang="en-US" altLang="ja-JP" sz="3600" b="1" dirty="0">
                <a:latin typeface="ＭＳ Ｐゴシック" panose="020B0600070205080204" pitchFamily="34" charset="-128"/>
                <a:ea typeface="ＭＳ Ｐゴシック" panose="020B0600070205080204" pitchFamily="34" charset="-128"/>
              </a:rPr>
              <a:t>·</a:t>
            </a:r>
            <a:r>
              <a:rPr lang="ja-JP" altLang="en-US" sz="3600" b="1" dirty="0">
                <a:latin typeface="ＭＳ Ｐゴシック" panose="020B0600070205080204" pitchFamily="34" charset="-128"/>
                <a:ea typeface="ＭＳ Ｐゴシック" panose="020B0600070205080204" pitchFamily="34" charset="-128"/>
              </a:rPr>
              <a:t>斯坦  </a:t>
            </a:r>
            <a:endParaRPr lang="en-CA" altLang="ja-JP" sz="3600" b="1" dirty="0">
              <a:latin typeface="ＭＳ Ｐゴシック" panose="020B0600070205080204" pitchFamily="34" charset="-128"/>
              <a:ea typeface="ＭＳ Ｐゴシック" panose="020B0600070205080204" pitchFamily="34" charset="-128"/>
            </a:endParaRPr>
          </a:p>
          <a:p>
            <a:pPr>
              <a:buFont typeface="Arial" panose="020B0604020202020204" pitchFamily="34" charset="0"/>
              <a:buNone/>
            </a:pPr>
            <a:r>
              <a:rPr lang="en-CA" altLang="en-US" sz="3600" b="1" dirty="0">
                <a:ea typeface="ＭＳ Ｐゴシック" panose="020B0600070205080204" pitchFamily="34" charset="-128"/>
                <a:cs typeface="Times New Roman" panose="02020603050405020304" pitchFamily="18" charset="0"/>
              </a:rPr>
              <a:t>    </a:t>
            </a:r>
            <a:r>
              <a:rPr lang="en-CA" altLang="en-US" sz="3600" b="1" dirty="0">
                <a:solidFill>
                  <a:srgbClr val="0070C0"/>
                </a:solidFill>
                <a:latin typeface="Times New Roman" panose="02020603050405020304" pitchFamily="18" charset="0"/>
                <a:ea typeface="ＭＳ Ｐゴシック" panose="020B0600070205080204" pitchFamily="34" charset="-128"/>
                <a:cs typeface="Times New Roman" panose="02020603050405020304" pitchFamily="18" charset="0"/>
              </a:rPr>
              <a:t>Fallacies</a:t>
            </a:r>
            <a:r>
              <a:rPr lang="en-CA" altLang="en-US" sz="3600" dirty="0">
                <a:solidFill>
                  <a:srgbClr val="0070C0"/>
                </a:solidFill>
                <a:latin typeface="Times New Roman" panose="02020603050405020304" pitchFamily="18" charset="0"/>
                <a:ea typeface="ＭＳ Ｐゴシック" panose="020B0600070205080204" pitchFamily="34" charset="-128"/>
                <a:cs typeface="Times New Roman" panose="02020603050405020304" pitchFamily="18" charset="0"/>
              </a:rPr>
              <a:t> ,  Paul Stearns </a:t>
            </a:r>
          </a:p>
          <a:p>
            <a:pPr>
              <a:buFont typeface="Arial" panose="020B0604020202020204" pitchFamily="34" charset="0"/>
              <a:buNone/>
            </a:pPr>
            <a:r>
              <a:rPr lang="en-CA" altLang="en-US" sz="1800" dirty="0">
                <a:ea typeface="ＭＳ Ｐゴシック" panose="020B0600070205080204" pitchFamily="34" charset="-128"/>
                <a:hlinkClick r:id="rId3"/>
              </a:rPr>
              <a:t>http://lucidphilosophy.com/320-2/</a:t>
            </a:r>
            <a:r>
              <a:rPr lang="en-CA" altLang="en-US" sz="1800" dirty="0">
                <a:ea typeface="ＭＳ Ｐゴシック" panose="020B0600070205080204" pitchFamily="34" charset="-128"/>
              </a:rPr>
              <a:t>, </a:t>
            </a:r>
            <a:r>
              <a:rPr lang="en-CA" altLang="en-US" sz="1800" dirty="0">
                <a:ea typeface="ＭＳ Ｐゴシック" panose="020B0600070205080204" pitchFamily="34" charset="-128"/>
                <a:hlinkClick r:id="rId4"/>
              </a:rPr>
              <a:t>http://lucidphilosophy.com/chapter-5-the-fallacies/</a:t>
            </a:r>
            <a:endParaRPr lang="en-CA" altLang="en-US" sz="1800" dirty="0">
              <a:ea typeface="ＭＳ Ｐゴシック" panose="020B0600070205080204" pitchFamily="34" charset="-128"/>
            </a:endParaRPr>
          </a:p>
          <a:p>
            <a:r>
              <a:rPr lang="ja-JP" altLang="en-US" sz="3600" b="1" dirty="0">
                <a:latin typeface="SimSun" panose="02010600030101010101" pitchFamily="2" charset="-122"/>
                <a:ea typeface="SimSun" panose="02010600030101010101" pitchFamily="2" charset="-122"/>
              </a:rPr>
              <a:t>谬论或谬误</a:t>
            </a:r>
            <a:r>
              <a:rPr lang="en-CA" altLang="ja-JP" sz="3600" b="1" dirty="0">
                <a:latin typeface="SimSun" panose="02010600030101010101" pitchFamily="2" charset="-122"/>
                <a:ea typeface="SimSun" panose="02010600030101010101" pitchFamily="2" charset="-122"/>
              </a:rPr>
              <a:t>,</a:t>
            </a:r>
            <a:r>
              <a:rPr lang="ja-JP" altLang="en-US" sz="3600" b="1" dirty="0">
                <a:latin typeface="SimSun" panose="02010600030101010101" pitchFamily="2" charset="-122"/>
                <a:ea typeface="SimSun" panose="02010600030101010101" pitchFamily="2" charset="-122"/>
              </a:rPr>
              <a:t>是指不当</a:t>
            </a:r>
            <a:r>
              <a:rPr lang="en-CA" altLang="ja-JP" sz="3600" b="1" dirty="0">
                <a:latin typeface="SimSun" panose="02010600030101010101" pitchFamily="2" charset="-122"/>
                <a:ea typeface="SimSun" panose="02010600030101010101" pitchFamily="2" charset="-122"/>
              </a:rPr>
              <a:t>/</a:t>
            </a:r>
            <a:r>
              <a:rPr lang="zh-CN" altLang="en-US" sz="3600" b="1" dirty="0">
                <a:latin typeface="SimSun" panose="02010600030101010101" pitchFamily="2" charset="-122"/>
                <a:ea typeface="SimSun" panose="02010600030101010101" pitchFamily="2" charset="-122"/>
              </a:rPr>
              <a:t>不正确</a:t>
            </a:r>
            <a:r>
              <a:rPr lang="ja-JP" altLang="en-US" sz="3600" b="1" dirty="0">
                <a:latin typeface="SimSun" panose="02010600030101010101" pitchFamily="2" charset="-122"/>
                <a:ea typeface="SimSun" panose="02010600030101010101" pitchFamily="2" charset="-122"/>
              </a:rPr>
              <a:t>的推理言论或推理思路</a:t>
            </a:r>
            <a:r>
              <a:rPr lang="zh-CN" altLang="en-US" sz="3600" b="1" dirty="0">
                <a:latin typeface="SimSun" panose="02010600030101010101" pitchFamily="2" charset="-122"/>
                <a:ea typeface="SimSun" panose="02010600030101010101" pitchFamily="2" charset="-122"/>
              </a:rPr>
              <a:t>，即推理错误</a:t>
            </a:r>
            <a:r>
              <a:rPr lang="ja-JP" altLang="en-US" sz="3600" dirty="0">
                <a:latin typeface="SimSun" panose="02010600030101010101" pitchFamily="2" charset="-122"/>
                <a:ea typeface="SimSun" panose="02010600030101010101" pitchFamily="2" charset="-122"/>
              </a:rPr>
              <a:t>。</a:t>
            </a:r>
            <a:r>
              <a:rPr lang="en-US" altLang="ja-JP" sz="3600" dirty="0">
                <a:solidFill>
                  <a:srgbClr val="0070C0"/>
                </a:solidFill>
                <a:latin typeface="Times New Roman" panose="02020603050405020304" pitchFamily="18" charset="0"/>
                <a:ea typeface="SimSun" panose="02010600030101010101" pitchFamily="2" charset="-122"/>
                <a:cs typeface="Times New Roman" panose="02020603050405020304" pitchFamily="18" charset="0"/>
              </a:rPr>
              <a:t> Fallacy  refers to inappropriate or incorrect reasoning, speech or thinking , that is, reasoning errors.</a:t>
            </a:r>
            <a:endParaRPr lang="en-CA" altLang="ja-JP" sz="3600" dirty="0">
              <a:solidFill>
                <a:srgbClr val="0070C0"/>
              </a:solidFill>
              <a:latin typeface="Times New Roman" panose="02020603050405020304" pitchFamily="18" charset="0"/>
              <a:ea typeface="SimSun" panose="02010600030101010101" pitchFamily="2" charset="-122"/>
              <a:cs typeface="Times New Roman" panose="02020603050405020304" pitchFamily="18" charset="0"/>
            </a:endParaRPr>
          </a:p>
          <a:p>
            <a:r>
              <a:rPr lang="zh-CN" altLang="en-US" sz="3600" b="1" dirty="0">
                <a:latin typeface="SimSun" panose="02010600030101010101" pitchFamily="2" charset="-122"/>
                <a:ea typeface="SimSun" panose="02010600030101010101" pitchFamily="2" charset="-122"/>
              </a:rPr>
              <a:t>每个谬论都是不正确论证的一种类型。</a:t>
            </a:r>
            <a:r>
              <a:rPr lang="en-US" altLang="zh-CN" sz="3600" b="1" dirty="0">
                <a:latin typeface="SimSun" panose="02010600030101010101" pitchFamily="2" charset="-122"/>
                <a:ea typeface="SimSun" panose="02010600030101010101" pitchFamily="2" charset="-122"/>
              </a:rPr>
              <a:t> </a:t>
            </a:r>
            <a:r>
              <a:rPr lang="en-US" altLang="zh-CN" sz="3600" dirty="0">
                <a:solidFill>
                  <a:srgbClr val="0070C0"/>
                </a:solidFill>
                <a:latin typeface="Times New Roman" panose="02020603050405020304" pitchFamily="18" charset="0"/>
                <a:ea typeface="SimSun" panose="02010600030101010101" pitchFamily="2" charset="-122"/>
              </a:rPr>
              <a:t>Every fallacy is a type of incorrect argument.</a:t>
            </a:r>
            <a:r>
              <a:rPr lang="en-CA" altLang="en-US" sz="3600" dirty="0">
                <a:solidFill>
                  <a:srgbClr val="0070C0"/>
                </a:solidFill>
                <a:latin typeface="Times New Roman" panose="02020603050405020304" pitchFamily="18" charset="0"/>
                <a:ea typeface="ＭＳ Ｐゴシック" panose="020B0600070205080204" pitchFamily="34" charset="-128"/>
                <a:cs typeface="Times New Roman" panose="02020603050405020304" pitchFamily="18" charset="0"/>
              </a:rPr>
              <a:t>     </a:t>
            </a:r>
            <a:r>
              <a:rPr lang="en-CA" altLang="en-US" sz="1800" u="sng" dirty="0">
                <a:solidFill>
                  <a:srgbClr val="0070C0"/>
                </a:solidFill>
                <a:ea typeface="ＭＳ Ｐゴシック" panose="020B0600070205080204" pitchFamily="34" charset="-128"/>
                <a:hlinkClick r:id="rId5"/>
              </a:rPr>
              <a:t>https://zh.wikipedia.org/zh-hans/</a:t>
            </a:r>
            <a:r>
              <a:rPr lang="ja-JP" altLang="en-US" sz="1800" u="sng" dirty="0">
                <a:solidFill>
                  <a:srgbClr val="0070C0"/>
                </a:solidFill>
                <a:ea typeface="ＭＳ Ｐゴシック" panose="020B0600070205080204" pitchFamily="34" charset="-128"/>
                <a:hlinkClick r:id="rId5"/>
              </a:rPr>
              <a:t>謬誤</a:t>
            </a:r>
            <a:r>
              <a:rPr lang="en-CA" altLang="ja-JP" sz="1800" u="sng" dirty="0">
                <a:solidFill>
                  <a:srgbClr val="0070C0"/>
                </a:solidFill>
                <a:ea typeface="ＭＳ Ｐゴシック" panose="020B0600070205080204" pitchFamily="34" charset="-128"/>
              </a:rPr>
              <a:t>, </a:t>
            </a:r>
            <a:r>
              <a:rPr lang="en-CA" altLang="en-US" sz="1800" u="sng" dirty="0">
                <a:solidFill>
                  <a:srgbClr val="0070C0"/>
                </a:solidFill>
                <a:ea typeface="ＭＳ Ｐゴシック" panose="020B0600070205080204" pitchFamily="34" charset="-128"/>
              </a:rPr>
              <a:t>https://zh.wikipedia.org/wiki/</a:t>
            </a:r>
            <a:r>
              <a:rPr lang="ja-JP" altLang="en-US" sz="1800" u="sng" dirty="0">
                <a:solidFill>
                  <a:srgbClr val="0070C0"/>
                </a:solidFill>
                <a:ea typeface="ＭＳ Ｐゴシック" panose="020B0600070205080204" pitchFamily="34" charset="-128"/>
              </a:rPr>
              <a:t>謬誤列表</a:t>
            </a:r>
            <a:endParaRPr lang="en-CA" altLang="ja-JP" sz="1800" u="sng" dirty="0">
              <a:solidFill>
                <a:srgbClr val="0070C0"/>
              </a:solidFill>
              <a:ea typeface="ＭＳ Ｐゴシック" panose="020B0600070205080204" pitchFamily="34" charset="-128"/>
            </a:endParaRPr>
          </a:p>
          <a:p>
            <a:pPr>
              <a:buFont typeface="Arial" panose="020B0604020202020204" pitchFamily="34" charset="0"/>
              <a:buNone/>
            </a:pPr>
            <a:endParaRPr lang="en-CA" altLang="ja-JP" sz="1800" u="sng" dirty="0">
              <a:solidFill>
                <a:srgbClr val="0070C0"/>
              </a:solidFill>
              <a:ea typeface="ＭＳ Ｐゴシック" panose="020B0600070205080204" pitchFamily="34" charset="-128"/>
            </a:endParaRPr>
          </a:p>
          <a:p>
            <a:pPr>
              <a:buFont typeface="Arial" panose="020B0604020202020204" pitchFamily="34" charset="0"/>
              <a:buNone/>
            </a:pPr>
            <a:endParaRPr lang="en-CA" altLang="ja-JP" sz="1800" u="sng" dirty="0">
              <a:solidFill>
                <a:srgbClr val="0070C0"/>
              </a:solidFill>
              <a:ea typeface="ＭＳ Ｐゴシック" panose="020B0600070205080204" pitchFamily="34" charset="-128"/>
            </a:endParaRPr>
          </a:p>
          <a:p>
            <a:pPr>
              <a:buFont typeface="Arial" panose="020B0604020202020204" pitchFamily="34" charset="0"/>
              <a:buNone/>
            </a:pPr>
            <a:endParaRPr lang="en-CA" altLang="en-US" sz="2000" dirty="0">
              <a:ea typeface="ＭＳ Ｐゴシック" panose="020B0600070205080204" pitchFamily="34" charset="-128"/>
            </a:endParaRPr>
          </a:p>
          <a:p>
            <a:endParaRPr lang="en-CA" altLang="en-US" dirty="0">
              <a:ea typeface="ＭＳ Ｐゴシック" panose="020B0600070205080204" pitchFamily="34" charset="-128"/>
            </a:endParaRPr>
          </a:p>
          <a:p>
            <a:pPr eaLnBrk="1" hangingPunct="1"/>
            <a:endParaRPr lang="en-CA" altLang="en-US" sz="4200" dirty="0">
              <a:solidFill>
                <a:srgbClr val="0070C0"/>
              </a:solidFill>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72707" name="Slide Number Placeholder 2">
            <a:extLst>
              <a:ext uri="{FF2B5EF4-FFF2-40B4-BE49-F238E27FC236}">
                <a16:creationId xmlns:a16="http://schemas.microsoft.com/office/drawing/2014/main" xmlns="" id="{4D5369A2-6299-4D28-8706-467B4C056B93}"/>
              </a:ext>
            </a:extLst>
          </p:cNvPr>
          <p:cNvSpPr>
            <a:spLocks noGrp="1"/>
          </p:cNvSpPr>
          <p:nvPr>
            <p:ph type="sldNum" sz="quarter" idx="12"/>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0789DA60-1F88-474F-B224-61CADDF18265}" type="slidenum">
              <a:rPr lang="en-CA" altLang="en-US" sz="1200" smtClean="0">
                <a:solidFill>
                  <a:srgbClr val="898989"/>
                </a:solidFill>
              </a:rPr>
              <a:pPr>
                <a:spcBef>
                  <a:spcPct val="0"/>
                </a:spcBef>
                <a:buFontTx/>
                <a:buNone/>
              </a:pPr>
              <a:t>37</a:t>
            </a:fld>
            <a:endParaRPr lang="en-CA" altLang="en-US" sz="1200" dirty="0">
              <a:solidFill>
                <a:srgbClr val="898989"/>
              </a:solidFill>
            </a:endParaRPr>
          </a:p>
        </p:txBody>
      </p:sp>
      <p:sp>
        <p:nvSpPr>
          <p:cNvPr id="72708" name="TextBox 2">
            <a:extLst>
              <a:ext uri="{FF2B5EF4-FFF2-40B4-BE49-F238E27FC236}">
                <a16:creationId xmlns:a16="http://schemas.microsoft.com/office/drawing/2014/main" xmlns="" id="{26CFB6D4-86C0-421D-ADF7-BEC4BD57A68D}"/>
              </a:ext>
            </a:extLst>
          </p:cNvPr>
          <p:cNvSpPr txBox="1">
            <a:spLocks noChangeArrowheads="1"/>
          </p:cNvSpPr>
          <p:nvPr/>
        </p:nvSpPr>
        <p:spPr bwMode="auto">
          <a:xfrm>
            <a:off x="71438" y="84138"/>
            <a:ext cx="9072562"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 typeface="Arial" panose="020B0604020202020204" pitchFamily="34" charset="0"/>
              <a:buNone/>
            </a:pPr>
            <a:r>
              <a:rPr lang="en-CA" altLang="zh-CN" sz="4400" b="1">
                <a:latin typeface="SimSun" panose="02010600030101010101" pitchFamily="2" charset="-122"/>
                <a:ea typeface="SimSun" panose="02010600030101010101" pitchFamily="2" charset="-122"/>
              </a:rPr>
              <a:t>22</a:t>
            </a:r>
            <a:r>
              <a:rPr lang="zh-CN" altLang="en-US" sz="4400" b="1">
                <a:latin typeface="SimSun" panose="02010600030101010101" pitchFamily="2" charset="-122"/>
                <a:ea typeface="SimSun" panose="02010600030101010101" pitchFamily="2" charset="-122"/>
              </a:rPr>
              <a:t>种常见谬论 </a:t>
            </a:r>
            <a:r>
              <a:rPr lang="en-US" altLang="zh-CN" sz="4400" b="1">
                <a:latin typeface="Times New Roman" panose="02020603050405020304" pitchFamily="18" charset="0"/>
                <a:ea typeface="SimSun" panose="02010600030101010101" pitchFamily="2" charset="-122"/>
                <a:cs typeface="Times New Roman" panose="02020603050405020304" pitchFamily="18" charset="0"/>
              </a:rPr>
              <a:t>22</a:t>
            </a:r>
            <a:r>
              <a:rPr lang="en-US" altLang="zh-CN" sz="4400" b="1">
                <a:latin typeface="SimSun" panose="02010600030101010101" pitchFamily="2" charset="-122"/>
                <a:ea typeface="SimSun" panose="02010600030101010101" pitchFamily="2" charset="-122"/>
              </a:rPr>
              <a:t> </a:t>
            </a:r>
            <a:r>
              <a:rPr lang="en-CA" altLang="en-US" sz="4400" b="1">
                <a:latin typeface="Times New Roman" panose="02020603050405020304" pitchFamily="18" charset="0"/>
                <a:ea typeface="SimSun" panose="02010600030101010101" pitchFamily="2" charset="-122"/>
              </a:rPr>
              <a:t>common fallacies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Content Placeholder 2">
            <a:extLst>
              <a:ext uri="{FF2B5EF4-FFF2-40B4-BE49-F238E27FC236}">
                <a16:creationId xmlns:a16="http://schemas.microsoft.com/office/drawing/2014/main" xmlns="" id="{D49A853C-2594-4128-A70C-E1F51FD72AB7}"/>
              </a:ext>
            </a:extLst>
          </p:cNvPr>
          <p:cNvSpPr>
            <a:spLocks noGrp="1"/>
          </p:cNvSpPr>
          <p:nvPr>
            <p:ph idx="1"/>
          </p:nvPr>
        </p:nvSpPr>
        <p:spPr>
          <a:xfrm>
            <a:off x="0" y="1066800"/>
            <a:ext cx="9144000" cy="5791200"/>
          </a:xfrm>
        </p:spPr>
        <p:txBody>
          <a:bodyPr/>
          <a:lstStyle/>
          <a:p>
            <a:r>
              <a:rPr lang="ja-JP" altLang="en-US" sz="3800" b="1">
                <a:latin typeface="SimSun" panose="02010600030101010101" pitchFamily="2" charset="-122"/>
                <a:ea typeface="SimSun" panose="02010600030101010101" pitchFamily="2" charset="-122"/>
              </a:rPr>
              <a:t>学习</a:t>
            </a:r>
            <a:r>
              <a:rPr lang="zh-CN" altLang="en-US" sz="3800" b="1">
                <a:latin typeface="SimSun" panose="02010600030101010101" pitchFamily="2" charset="-122"/>
                <a:ea typeface="SimSun" panose="02010600030101010101" pitchFamily="2" charset="-122"/>
              </a:rPr>
              <a:t>这些谬论是</a:t>
            </a:r>
            <a:r>
              <a:rPr lang="ja-JP" altLang="en-US" sz="3800" b="1">
                <a:latin typeface="SimSun" panose="02010600030101010101" pitchFamily="2" charset="-122"/>
                <a:ea typeface="SimSun" panose="02010600030101010101" pitchFamily="2" charset="-122"/>
              </a:rPr>
              <a:t>为了</a:t>
            </a:r>
            <a:r>
              <a:rPr lang="en-CA" altLang="en-US" sz="3800">
                <a:ea typeface="ＭＳ Ｐゴシック" panose="020B0600070205080204" pitchFamily="34" charset="-128"/>
              </a:rPr>
              <a:t>…  </a:t>
            </a:r>
            <a:r>
              <a:rPr lang="en-CA" altLang="en-US" sz="3800">
                <a:solidFill>
                  <a:srgbClr val="0070C0"/>
                </a:solidFill>
                <a:latin typeface="Times New Roman" panose="02020603050405020304" pitchFamily="18" charset="0"/>
                <a:ea typeface="ＭＳ Ｐゴシック" panose="020B0600070205080204" pitchFamily="34" charset="-128"/>
                <a:cs typeface="Times New Roman" panose="02020603050405020304" pitchFamily="18" charset="0"/>
              </a:rPr>
              <a:t>Study them to ….</a:t>
            </a:r>
          </a:p>
          <a:p>
            <a:r>
              <a:rPr lang="zh-CN" altLang="en-US" sz="3800" b="1">
                <a:latin typeface="SimSun" panose="02010600030101010101" pitchFamily="2" charset="-122"/>
                <a:ea typeface="SimSun" panose="02010600030101010101" pitchFamily="2" charset="-122"/>
              </a:rPr>
              <a:t>让你</a:t>
            </a:r>
            <a:r>
              <a:rPr lang="ja-JP" altLang="en-US" sz="3800" b="1">
                <a:latin typeface="SimSun" panose="02010600030101010101" pitchFamily="2" charset="-122"/>
                <a:ea typeface="SimSun" panose="02010600030101010101" pitchFamily="2" charset="-122"/>
              </a:rPr>
              <a:t>成为一个更好的哲学家          </a:t>
            </a:r>
            <a:r>
              <a:rPr lang="en-CA" altLang="en-US" sz="3800">
                <a:solidFill>
                  <a:srgbClr val="0070C0"/>
                </a:solidFill>
                <a:latin typeface="Times New Roman" panose="02020603050405020304" pitchFamily="18" charset="0"/>
                <a:ea typeface="ＭＳ Ｐゴシック" panose="020B0600070205080204" pitchFamily="34" charset="-128"/>
                <a:cs typeface="Times New Roman" panose="02020603050405020304" pitchFamily="18" charset="0"/>
              </a:rPr>
              <a:t>Be a better philosopher</a:t>
            </a:r>
            <a:endParaRPr lang="en-CA" altLang="ja-JP" sz="3800" b="1">
              <a:latin typeface="SimSun" panose="02010600030101010101" pitchFamily="2" charset="-122"/>
              <a:ea typeface="SimSun" panose="02010600030101010101" pitchFamily="2" charset="-122"/>
            </a:endParaRPr>
          </a:p>
          <a:p>
            <a:r>
              <a:rPr lang="zh-CN" altLang="en-US" sz="3800" b="1">
                <a:latin typeface="SimSun" panose="02010600030101010101" pitchFamily="2" charset="-122"/>
                <a:ea typeface="SimSun" panose="02010600030101010101" pitchFamily="2" charset="-122"/>
              </a:rPr>
              <a:t>让你了解一些</a:t>
            </a:r>
            <a:r>
              <a:rPr lang="ja-JP" altLang="en-US" sz="3800" b="1">
                <a:latin typeface="SimSun" panose="02010600030101010101" pitchFamily="2" charset="-122"/>
                <a:ea typeface="SimSun" panose="02010600030101010101" pitchFamily="2" charset="-122"/>
              </a:rPr>
              <a:t>哲学的规则</a:t>
            </a:r>
            <a:r>
              <a:rPr lang="en-CA" altLang="en-US" sz="3800" b="1">
                <a:latin typeface="SimSun" panose="02010600030101010101" pitchFamily="2" charset="-122"/>
                <a:ea typeface="SimSun" panose="02010600030101010101" pitchFamily="2" charset="-122"/>
              </a:rPr>
              <a:t>/</a:t>
            </a:r>
            <a:r>
              <a:rPr lang="zh-CN" altLang="en-US" sz="3800" b="1">
                <a:latin typeface="SimSun" panose="02010600030101010101" pitchFamily="2" charset="-122"/>
                <a:ea typeface="SimSun" panose="02010600030101010101" pitchFamily="2" charset="-122"/>
              </a:rPr>
              <a:t>法则   </a:t>
            </a:r>
            <a:r>
              <a:rPr lang="en-CA" altLang="en-US" sz="3800">
                <a:solidFill>
                  <a:srgbClr val="0070C0"/>
                </a:solidFill>
                <a:latin typeface="Times New Roman" panose="02020603050405020304" pitchFamily="18" charset="0"/>
                <a:ea typeface="ＭＳ Ｐゴシック" panose="020B0600070205080204" pitchFamily="34" charset="-128"/>
                <a:cs typeface="Times New Roman" panose="02020603050405020304" pitchFamily="18" charset="0"/>
              </a:rPr>
              <a:t>Outline the  rules of  philosophy </a:t>
            </a:r>
          </a:p>
          <a:p>
            <a:r>
              <a:rPr lang="ja-JP" altLang="en-US" sz="3800" b="1">
                <a:latin typeface="SimSun" panose="02010600030101010101" pitchFamily="2" charset="-122"/>
                <a:ea typeface="SimSun" panose="02010600030101010101" pitchFamily="2" charset="-122"/>
              </a:rPr>
              <a:t>避免被</a:t>
            </a:r>
            <a:r>
              <a:rPr lang="zh-CN" altLang="en-US" sz="3800" b="1">
                <a:latin typeface="SimSun" panose="02010600030101010101" pitchFamily="2" charset="-122"/>
                <a:ea typeface="SimSun" panose="02010600030101010101" pitchFamily="2" charset="-122"/>
              </a:rPr>
              <a:t>别人误导                 </a:t>
            </a:r>
            <a:r>
              <a:rPr lang="en-CA" altLang="en-US" sz="3800">
                <a:solidFill>
                  <a:srgbClr val="0070C0"/>
                </a:solidFill>
                <a:latin typeface="Times New Roman" panose="02020603050405020304" pitchFamily="18" charset="0"/>
                <a:ea typeface="ＭＳ Ｐゴシック" panose="020B0600070205080204" pitchFamily="34" charset="-128"/>
                <a:cs typeface="Times New Roman" panose="02020603050405020304" pitchFamily="18" charset="0"/>
              </a:rPr>
              <a:t>Avoid being misled</a:t>
            </a:r>
          </a:p>
          <a:p>
            <a:r>
              <a:rPr lang="ja-JP" altLang="en-US" sz="3800" b="1">
                <a:latin typeface="SimSun" panose="02010600030101010101" pitchFamily="2" charset="-122"/>
                <a:ea typeface="SimSun" panose="02010600030101010101" pitchFamily="2" charset="-122"/>
              </a:rPr>
              <a:t>更好地理解人</a:t>
            </a:r>
            <a:r>
              <a:rPr lang="zh-CN" altLang="en-US" sz="3800" b="1">
                <a:latin typeface="SimSun" panose="02010600030101010101" pitchFamily="2" charset="-122"/>
                <a:ea typeface="SimSun" panose="02010600030101010101" pitchFamily="2" charset="-122"/>
              </a:rPr>
              <a:t>类</a:t>
            </a:r>
            <a:r>
              <a:rPr lang="ja-JP" altLang="en-US" sz="3800" b="1">
                <a:latin typeface="SimSun" panose="02010600030101010101" pitchFamily="2" charset="-122"/>
                <a:ea typeface="SimSun" panose="02010600030101010101" pitchFamily="2" charset="-122"/>
              </a:rPr>
              <a:t>的</a:t>
            </a:r>
            <a:r>
              <a:rPr lang="zh-CN" altLang="en-US" sz="3800" b="1">
                <a:latin typeface="SimSun" panose="02010600030101010101" pitchFamily="2" charset="-122"/>
                <a:ea typeface="SimSun" panose="02010600030101010101" pitchFamily="2" charset="-122"/>
              </a:rPr>
              <a:t>思维</a:t>
            </a:r>
            <a:r>
              <a:rPr lang="en-CA" altLang="ja-JP" sz="3800" b="1">
                <a:latin typeface="SimSun" panose="02010600030101010101" pitchFamily="2" charset="-122"/>
                <a:ea typeface="SimSun" panose="02010600030101010101" pitchFamily="2" charset="-122"/>
              </a:rPr>
              <a:t>           </a:t>
            </a:r>
            <a:r>
              <a:rPr lang="en-CA" altLang="en-US" sz="3800">
                <a:solidFill>
                  <a:srgbClr val="0070C0"/>
                </a:solidFill>
                <a:latin typeface="Times New Roman" panose="02020603050405020304" pitchFamily="18" charset="0"/>
                <a:ea typeface="ＭＳ Ｐゴシック" panose="020B0600070205080204" pitchFamily="34" charset="-128"/>
                <a:cs typeface="Times New Roman" panose="02020603050405020304" pitchFamily="18" charset="0"/>
              </a:rPr>
              <a:t>Better understand human thinking </a:t>
            </a:r>
          </a:p>
          <a:p>
            <a:endParaRPr lang="en-CA" altLang="ja-JP" sz="3900">
              <a:ea typeface="ＭＳ Ｐゴシック" panose="020B0600070205080204" pitchFamily="34" charset="-128"/>
            </a:endParaRPr>
          </a:p>
          <a:p>
            <a:pPr eaLnBrk="1" hangingPunct="1"/>
            <a:endParaRPr lang="en-CA" altLang="en-US" sz="4200">
              <a:solidFill>
                <a:srgbClr val="0070C0"/>
              </a:solidFill>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74755" name="Slide Number Placeholder 2">
            <a:extLst>
              <a:ext uri="{FF2B5EF4-FFF2-40B4-BE49-F238E27FC236}">
                <a16:creationId xmlns:a16="http://schemas.microsoft.com/office/drawing/2014/main" xmlns="" id="{C84E5068-A67A-45EF-9F2A-065D7C3A771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61AD21BE-B8C1-443E-A0F6-955DFE9FEAB0}" type="slidenum">
              <a:rPr lang="en-CA" altLang="en-US" sz="1200" smtClean="0">
                <a:solidFill>
                  <a:srgbClr val="898989"/>
                </a:solidFill>
              </a:rPr>
              <a:pPr>
                <a:spcBef>
                  <a:spcPct val="0"/>
                </a:spcBef>
                <a:buFontTx/>
                <a:buNone/>
              </a:pPr>
              <a:t>38</a:t>
            </a:fld>
            <a:endParaRPr lang="en-CA" altLang="en-US" sz="1200">
              <a:solidFill>
                <a:srgbClr val="898989"/>
              </a:solidFill>
            </a:endParaRPr>
          </a:p>
        </p:txBody>
      </p:sp>
      <p:sp>
        <p:nvSpPr>
          <p:cNvPr id="5" name="TextBox 2">
            <a:extLst>
              <a:ext uri="{FF2B5EF4-FFF2-40B4-BE49-F238E27FC236}">
                <a16:creationId xmlns:a16="http://schemas.microsoft.com/office/drawing/2014/main" xmlns="" id="{881A247B-19C1-4FCA-8973-B47D06AD2CE7}"/>
              </a:ext>
            </a:extLst>
          </p:cNvPr>
          <p:cNvSpPr txBox="1">
            <a:spLocks noChangeArrowheads="1"/>
          </p:cNvSpPr>
          <p:nvPr/>
        </p:nvSpPr>
        <p:spPr bwMode="auto">
          <a:xfrm>
            <a:off x="0" y="152400"/>
            <a:ext cx="9144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 typeface="Arial" panose="020B0604020202020204" pitchFamily="34" charset="0"/>
              <a:buNone/>
              <a:defRPr/>
            </a:pPr>
            <a:r>
              <a:rPr lang="zh-CN" altLang="en-US" sz="3600" b="1" dirty="0">
                <a:latin typeface="+mn-ea"/>
                <a:ea typeface="+mn-ea"/>
              </a:rPr>
              <a:t>学习目的 </a:t>
            </a:r>
            <a:r>
              <a:rPr lang="en-US" altLang="zh-CN" sz="3600" b="1" dirty="0">
                <a:latin typeface="Times New Roman" panose="02020603050405020304" pitchFamily="18" charset="0"/>
                <a:ea typeface="SimSun" panose="02010600030101010101" pitchFamily="2" charset="-122"/>
                <a:cs typeface="Times New Roman" panose="02020603050405020304" pitchFamily="18" charset="0"/>
              </a:rPr>
              <a:t>The Purpose of Learning Fallacy</a:t>
            </a:r>
            <a:endParaRPr lang="en-CA" altLang="en-US" sz="3600" b="1" dirty="0">
              <a:latin typeface="Times New Roman" panose="02020603050405020304" pitchFamily="18" charset="0"/>
              <a:ea typeface="SimSun" panose="02010600030101010101" pitchFamily="2" charset="-122"/>
              <a:cs typeface="Times New Roman" panose="02020603050405020304"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Content Placeholder 2">
            <a:extLst>
              <a:ext uri="{FF2B5EF4-FFF2-40B4-BE49-F238E27FC236}">
                <a16:creationId xmlns:a16="http://schemas.microsoft.com/office/drawing/2014/main" xmlns="" id="{A667E0FC-E4AC-453A-BB21-CD6BD6E2F6E2}"/>
              </a:ext>
            </a:extLst>
          </p:cNvPr>
          <p:cNvSpPr>
            <a:spLocks noGrp="1"/>
          </p:cNvSpPr>
          <p:nvPr>
            <p:ph idx="1"/>
          </p:nvPr>
        </p:nvSpPr>
        <p:spPr>
          <a:xfrm>
            <a:off x="0" y="1066800"/>
            <a:ext cx="9144000" cy="5791200"/>
          </a:xfrm>
        </p:spPr>
        <p:txBody>
          <a:bodyPr/>
          <a:lstStyle/>
          <a:p>
            <a:r>
              <a:rPr lang="zh-CN" altLang="en-US" sz="4000" b="1">
                <a:latin typeface="SimSun" panose="02010600030101010101" pitchFamily="2" charset="-122"/>
                <a:ea typeface="SimSun" panose="02010600030101010101" pitchFamily="2" charset="-122"/>
              </a:rPr>
              <a:t>让你显得聪明些</a:t>
            </a:r>
            <a:r>
              <a:rPr lang="en-CA" altLang="ja-JP" sz="4000" b="1">
                <a:latin typeface="SimSun" panose="02010600030101010101" pitchFamily="2" charset="-122"/>
                <a:ea typeface="SimSun" panose="02010600030101010101" pitchFamily="2" charset="-122"/>
              </a:rPr>
              <a:t>                   </a:t>
            </a:r>
            <a:r>
              <a:rPr lang="en-CA" altLang="en-US" sz="4000">
                <a:solidFill>
                  <a:srgbClr val="0070C0"/>
                </a:solidFill>
                <a:latin typeface="Times New Roman" panose="02020603050405020304" pitchFamily="18" charset="0"/>
                <a:ea typeface="ＭＳ Ｐゴシック" panose="020B0600070205080204" pitchFamily="34" charset="-128"/>
                <a:cs typeface="Times New Roman" panose="02020603050405020304" pitchFamily="18" charset="0"/>
              </a:rPr>
              <a:t>Sound smart</a:t>
            </a:r>
          </a:p>
          <a:p>
            <a:r>
              <a:rPr lang="zh-CN" altLang="en-US" sz="4000" b="1">
                <a:latin typeface="SimSun" panose="02010600030101010101" pitchFamily="2" charset="-122"/>
                <a:ea typeface="SimSun" panose="02010600030101010101" pitchFamily="2" charset="-122"/>
              </a:rPr>
              <a:t>在沟通和</a:t>
            </a:r>
            <a:r>
              <a:rPr lang="ja-JP" altLang="en-US" sz="4000" b="1">
                <a:latin typeface="SimSun" panose="02010600030101010101" pitchFamily="2" charset="-122"/>
                <a:ea typeface="SimSun" panose="02010600030101010101" pitchFamily="2" charset="-122"/>
              </a:rPr>
              <a:t>交流</a:t>
            </a:r>
            <a:r>
              <a:rPr lang="zh-CN" altLang="en-US" sz="4000" b="1">
                <a:latin typeface="SimSun" panose="02010600030101010101" pitchFamily="2" charset="-122"/>
                <a:ea typeface="SimSun" panose="02010600030101010101" pitchFamily="2" charset="-122"/>
              </a:rPr>
              <a:t>中表达</a:t>
            </a:r>
            <a:r>
              <a:rPr lang="ja-JP" altLang="en-US" sz="4000" b="1">
                <a:latin typeface="SimSun" panose="02010600030101010101" pitchFamily="2" charset="-122"/>
                <a:ea typeface="SimSun" panose="02010600030101010101" pitchFamily="2" charset="-122"/>
              </a:rPr>
              <a:t>更清晰</a:t>
            </a:r>
            <a:r>
              <a:rPr lang="en-CA" altLang="ja-JP" sz="4000" b="1">
                <a:latin typeface="SimSun" panose="02010600030101010101" pitchFamily="2" charset="-122"/>
                <a:ea typeface="SimSun" panose="02010600030101010101" pitchFamily="2" charset="-122"/>
              </a:rPr>
              <a:t>         </a:t>
            </a:r>
            <a:r>
              <a:rPr lang="en-CA" altLang="en-US" sz="4000">
                <a:solidFill>
                  <a:srgbClr val="0070C0"/>
                </a:solidFill>
                <a:latin typeface="Times New Roman" panose="02020603050405020304" pitchFamily="18" charset="0"/>
                <a:ea typeface="ＭＳ Ｐゴシック" panose="020B0600070205080204" pitchFamily="34" charset="-128"/>
                <a:cs typeface="Times New Roman" panose="02020603050405020304" pitchFamily="18" charset="0"/>
              </a:rPr>
              <a:t>Communicate clearly</a:t>
            </a:r>
          </a:p>
          <a:p>
            <a:r>
              <a:rPr lang="zh-CN" altLang="en-US" sz="4000" b="1">
                <a:latin typeface="SimSun" panose="02010600030101010101" pitchFamily="2" charset="-122"/>
                <a:ea typeface="SimSun" panose="02010600030101010101" pitchFamily="2" charset="-122"/>
              </a:rPr>
              <a:t>使得</a:t>
            </a:r>
            <a:r>
              <a:rPr lang="ja-JP" altLang="en-US" sz="4000" b="1">
                <a:latin typeface="SimSun" panose="02010600030101010101" pitchFamily="2" charset="-122"/>
                <a:ea typeface="SimSun" panose="02010600030101010101" pitchFamily="2" charset="-122"/>
              </a:rPr>
              <a:t>你的</a:t>
            </a:r>
            <a:r>
              <a:rPr lang="zh-CN" altLang="en-US" sz="4000" b="1">
                <a:latin typeface="SimSun" panose="02010600030101010101" pitchFamily="2" charset="-122"/>
                <a:ea typeface="SimSun" panose="02010600030101010101" pitchFamily="2" charset="-122"/>
              </a:rPr>
              <a:t>心智</a:t>
            </a:r>
            <a:r>
              <a:rPr lang="ja-JP" altLang="en-US" sz="4000" b="1">
                <a:latin typeface="SimSun" panose="02010600030101010101" pitchFamily="2" charset="-122"/>
                <a:ea typeface="SimSun" panose="02010600030101010101" pitchFamily="2" charset="-122"/>
              </a:rPr>
              <a:t>肌肉</a:t>
            </a:r>
            <a:r>
              <a:rPr lang="zh-CN" altLang="en-US" sz="4000" b="1">
                <a:latin typeface="SimSun" panose="02010600030101010101" pitchFamily="2" charset="-122"/>
                <a:ea typeface="SimSun" panose="02010600030101010101" pitchFamily="2" charset="-122"/>
              </a:rPr>
              <a:t>更</a:t>
            </a:r>
            <a:r>
              <a:rPr lang="ja-JP" altLang="en-US" sz="4000" b="1">
                <a:latin typeface="SimSun" panose="02010600030101010101" pitchFamily="2" charset="-122"/>
                <a:ea typeface="SimSun" panose="02010600030101010101" pitchFamily="2" charset="-122"/>
              </a:rPr>
              <a:t>强</a:t>
            </a:r>
            <a:r>
              <a:rPr lang="zh-CN" altLang="en-US" sz="4000" b="1">
                <a:latin typeface="SimSun" panose="02010600030101010101" pitchFamily="2" charset="-122"/>
                <a:ea typeface="SimSun" panose="02010600030101010101" pitchFamily="2" charset="-122"/>
              </a:rPr>
              <a:t>壮       </a:t>
            </a:r>
            <a:r>
              <a:rPr lang="en-CA" altLang="en-US" sz="4000">
                <a:solidFill>
                  <a:srgbClr val="0070C0"/>
                </a:solidFill>
                <a:latin typeface="Times New Roman" panose="02020603050405020304" pitchFamily="18" charset="0"/>
                <a:ea typeface="ＭＳ Ｐゴシック" panose="020B0600070205080204" pitchFamily="34" charset="-128"/>
                <a:cs typeface="Times New Roman" panose="02020603050405020304" pitchFamily="18" charset="0"/>
              </a:rPr>
              <a:t>Strengthen your mental muscle</a:t>
            </a:r>
          </a:p>
          <a:p>
            <a:r>
              <a:rPr lang="zh-CN" altLang="en-US" sz="4000" b="1">
                <a:latin typeface="SimSun" panose="02010600030101010101" pitchFamily="2" charset="-122"/>
                <a:ea typeface="SimSun" panose="02010600030101010101" pitchFamily="2" charset="-122"/>
              </a:rPr>
              <a:t>让你保持</a:t>
            </a:r>
            <a:r>
              <a:rPr lang="ja-JP" altLang="en-US" sz="4000" b="1">
                <a:latin typeface="SimSun" panose="02010600030101010101" pitchFamily="2" charset="-122"/>
                <a:ea typeface="SimSun" panose="02010600030101010101" pitchFamily="2" charset="-122"/>
              </a:rPr>
              <a:t>知识</a:t>
            </a:r>
            <a:r>
              <a:rPr lang="en-US" altLang="zh-CN" sz="4000" b="1">
                <a:latin typeface="SimSun" panose="02010600030101010101" pitchFamily="2" charset="-122"/>
                <a:ea typeface="SimSun" panose="02010600030101010101" pitchFamily="2" charset="-122"/>
              </a:rPr>
              <a:t>/</a:t>
            </a:r>
            <a:r>
              <a:rPr lang="zh-CN" altLang="en-US" sz="4000" b="1">
                <a:latin typeface="SimSun" panose="02010600030101010101" pitchFamily="2" charset="-122"/>
                <a:ea typeface="SimSun" panose="02010600030101010101" pitchFamily="2" charset="-122"/>
              </a:rPr>
              <a:t>认识上</a:t>
            </a:r>
            <a:r>
              <a:rPr lang="ja-JP" altLang="en-US" sz="4000" b="1">
                <a:latin typeface="SimSun" panose="02010600030101010101" pitchFamily="2" charset="-122"/>
                <a:ea typeface="SimSun" panose="02010600030101010101" pitchFamily="2" charset="-122"/>
              </a:rPr>
              <a:t>的谦逊和</a:t>
            </a:r>
            <a:r>
              <a:rPr lang="zh-CN" altLang="en-US" sz="4000" b="1">
                <a:latin typeface="SimSun" panose="02010600030101010101" pitchFamily="2" charset="-122"/>
                <a:ea typeface="SimSun" panose="02010600030101010101" pitchFamily="2" charset="-122"/>
              </a:rPr>
              <a:t>获得</a:t>
            </a:r>
            <a:r>
              <a:rPr lang="ja-JP" altLang="en-US" sz="4000" b="1">
                <a:latin typeface="SimSun" panose="02010600030101010101" pitchFamily="2" charset="-122"/>
                <a:ea typeface="SimSun" panose="02010600030101010101" pitchFamily="2" charset="-122"/>
              </a:rPr>
              <a:t>苏格拉底</a:t>
            </a:r>
            <a:r>
              <a:rPr lang="zh-CN" altLang="en-US" sz="4000" b="1">
                <a:latin typeface="SimSun" panose="02010600030101010101" pitchFamily="2" charset="-122"/>
                <a:ea typeface="SimSun" panose="02010600030101010101" pitchFamily="2" charset="-122"/>
              </a:rPr>
              <a:t>式</a:t>
            </a:r>
            <a:r>
              <a:rPr lang="ja-JP" altLang="en-US" sz="4000" b="1">
                <a:latin typeface="SimSun" panose="02010600030101010101" pitchFamily="2" charset="-122"/>
                <a:ea typeface="SimSun" panose="02010600030101010101" pitchFamily="2" charset="-122"/>
              </a:rPr>
              <a:t>的智慧</a:t>
            </a:r>
            <a:r>
              <a:rPr lang="en-CA" altLang="ja-JP" sz="4000" b="1">
                <a:latin typeface="SimSun" panose="02010600030101010101" pitchFamily="2" charset="-122"/>
                <a:ea typeface="SimSun" panose="02010600030101010101" pitchFamily="2" charset="-122"/>
              </a:rPr>
              <a:t> </a:t>
            </a:r>
            <a:r>
              <a:rPr lang="en-CA" altLang="en-US" sz="4000">
                <a:solidFill>
                  <a:srgbClr val="0070C0"/>
                </a:solidFill>
                <a:latin typeface="Times New Roman" panose="02020603050405020304" pitchFamily="18" charset="0"/>
                <a:ea typeface="ＭＳ Ｐゴシック" panose="020B0600070205080204" pitchFamily="34" charset="-128"/>
                <a:cs typeface="Times New Roman" panose="02020603050405020304" pitchFamily="18" charset="0"/>
              </a:rPr>
              <a:t>Epistemic Humility &amp; Socratic Wisdom </a:t>
            </a:r>
            <a:endParaRPr lang="en-CA" altLang="ja-JP" sz="4000">
              <a:solidFill>
                <a:srgbClr val="0070C0"/>
              </a:solidFill>
              <a:latin typeface="Times New Roman" panose="02020603050405020304" pitchFamily="18" charset="0"/>
              <a:ea typeface="ＭＳ Ｐゴシック" panose="020B0600070205080204" pitchFamily="34" charset="-128"/>
              <a:cs typeface="Times New Roman" panose="02020603050405020304" pitchFamily="18" charset="0"/>
            </a:endParaRPr>
          </a:p>
          <a:p>
            <a:endParaRPr lang="en-CA" altLang="ja-JP">
              <a:ea typeface="ＭＳ Ｐゴシック" panose="020B0600070205080204" pitchFamily="34" charset="-128"/>
            </a:endParaRPr>
          </a:p>
          <a:p>
            <a:pPr eaLnBrk="1" hangingPunct="1"/>
            <a:endParaRPr lang="en-CA" altLang="en-US" sz="4200">
              <a:solidFill>
                <a:srgbClr val="0070C0"/>
              </a:solidFill>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76803" name="Slide Number Placeholder 2">
            <a:extLst>
              <a:ext uri="{FF2B5EF4-FFF2-40B4-BE49-F238E27FC236}">
                <a16:creationId xmlns:a16="http://schemas.microsoft.com/office/drawing/2014/main" xmlns="" id="{39183067-99D1-45E5-90E2-CEE4694D1CE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A3AB88DF-430B-4BF1-86C0-57118AF45706}" type="slidenum">
              <a:rPr lang="en-CA" altLang="en-US" sz="1200" smtClean="0">
                <a:solidFill>
                  <a:srgbClr val="898989"/>
                </a:solidFill>
              </a:rPr>
              <a:pPr>
                <a:spcBef>
                  <a:spcPct val="0"/>
                </a:spcBef>
                <a:buFontTx/>
                <a:buNone/>
              </a:pPr>
              <a:t>39</a:t>
            </a:fld>
            <a:endParaRPr lang="en-CA" altLang="en-US" sz="1200">
              <a:solidFill>
                <a:srgbClr val="898989"/>
              </a:solidFill>
            </a:endParaRPr>
          </a:p>
        </p:txBody>
      </p:sp>
      <p:sp>
        <p:nvSpPr>
          <p:cNvPr id="5" name="TextBox 2">
            <a:extLst>
              <a:ext uri="{FF2B5EF4-FFF2-40B4-BE49-F238E27FC236}">
                <a16:creationId xmlns:a16="http://schemas.microsoft.com/office/drawing/2014/main" xmlns="" id="{E81B1340-DB49-49CB-9461-513C159224B0}"/>
              </a:ext>
            </a:extLst>
          </p:cNvPr>
          <p:cNvSpPr txBox="1">
            <a:spLocks noChangeArrowheads="1"/>
          </p:cNvSpPr>
          <p:nvPr/>
        </p:nvSpPr>
        <p:spPr bwMode="auto">
          <a:xfrm>
            <a:off x="71438" y="84138"/>
            <a:ext cx="907256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 typeface="Arial" panose="020B0604020202020204" pitchFamily="34" charset="0"/>
              <a:buNone/>
              <a:defRPr/>
            </a:pPr>
            <a:r>
              <a:rPr lang="zh-CN" altLang="en-US" sz="3600" b="1" dirty="0">
                <a:latin typeface="+mn-ea"/>
                <a:ea typeface="+mn-ea"/>
              </a:rPr>
              <a:t>学习目的 </a:t>
            </a:r>
            <a:r>
              <a:rPr lang="en-US" altLang="zh-CN" sz="3600" b="1" dirty="0">
                <a:latin typeface="Times New Roman" panose="02020603050405020304" pitchFamily="18" charset="0"/>
                <a:ea typeface="SimSun" panose="02010600030101010101" pitchFamily="2" charset="-122"/>
                <a:cs typeface="Times New Roman" panose="02020603050405020304" pitchFamily="18" charset="0"/>
              </a:rPr>
              <a:t>The Purpose of Learning Fallacy</a:t>
            </a:r>
            <a:endParaRPr lang="en-CA" altLang="en-US" sz="3600" b="1" dirty="0">
              <a:latin typeface="Times New Roman" panose="02020603050405020304" pitchFamily="18" charset="0"/>
              <a:ea typeface="SimSun" panose="02010600030101010101" pitchFamily="2" charset="-122"/>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a:extLst>
              <a:ext uri="{FF2B5EF4-FFF2-40B4-BE49-F238E27FC236}">
                <a16:creationId xmlns:a16="http://schemas.microsoft.com/office/drawing/2014/main" xmlns="" id="{911D1D71-F484-4FE8-818E-9103885D7D26}"/>
              </a:ext>
            </a:extLst>
          </p:cNvPr>
          <p:cNvSpPr>
            <a:spLocks noGrp="1"/>
          </p:cNvSpPr>
          <p:nvPr>
            <p:ph idx="1"/>
          </p:nvPr>
        </p:nvSpPr>
        <p:spPr>
          <a:xfrm>
            <a:off x="0" y="1066800"/>
            <a:ext cx="9144000" cy="5791200"/>
          </a:xfrm>
        </p:spPr>
        <p:txBody>
          <a:bodyPr/>
          <a:lstStyle/>
          <a:p>
            <a:pPr marL="628650" indent="-628650" eaLnBrk="1" hangingPunct="1">
              <a:buFont typeface="Arial" panose="020B0604020202020204" pitchFamily="34" charset="0"/>
              <a:buNone/>
              <a:defRPr/>
            </a:pPr>
            <a:r>
              <a:rPr lang="en-US" altLang="zh-CN" sz="4800" b="1" dirty="0">
                <a:latin typeface="SimSun" panose="02010600030101010101" pitchFamily="2" charset="-122"/>
                <a:ea typeface="SimSun" panose="02010600030101010101" pitchFamily="2" charset="-122"/>
              </a:rPr>
              <a:t>8</a:t>
            </a:r>
            <a:r>
              <a:rPr lang="en-CA" altLang="ja-JP" sz="4800" b="1" dirty="0">
                <a:latin typeface="SimSun" panose="02010600030101010101" pitchFamily="2" charset="-122"/>
                <a:ea typeface="SimSun" panose="02010600030101010101" pitchFamily="2" charset="-122"/>
              </a:rPr>
              <a:t>.</a:t>
            </a:r>
            <a:r>
              <a:rPr lang="ja-JP" altLang="en-US" sz="4800" b="1" dirty="0">
                <a:latin typeface="SimSun" panose="02010600030101010101" pitchFamily="2" charset="-122"/>
                <a:ea typeface="SimSun" panose="02010600030101010101" pitchFamily="2" charset="-122"/>
              </a:rPr>
              <a:t>诉诸情感 </a:t>
            </a:r>
            <a:r>
              <a:rPr lang="en-CA" altLang="en-US" sz="4800" dirty="0">
                <a:latin typeface="Times New Roman" panose="02020603050405020304" pitchFamily="18" charset="0"/>
                <a:ea typeface="SimSun" panose="02010600030101010101" pitchFamily="2" charset="-122"/>
                <a:cs typeface="Times New Roman" panose="02020603050405020304" pitchFamily="18" charset="0"/>
              </a:rPr>
              <a:t>&amp; </a:t>
            </a:r>
            <a:r>
              <a:rPr lang="ja-JP" altLang="en-US" sz="4800" b="1" dirty="0">
                <a:latin typeface="SimSun" panose="02010600030101010101" pitchFamily="2" charset="-122"/>
                <a:ea typeface="SimSun" panose="02010600030101010101" pitchFamily="2" charset="-122"/>
              </a:rPr>
              <a:t>诉诸群</a:t>
            </a:r>
            <a:r>
              <a:rPr lang="zh-CN" altLang="en-US" sz="4800" b="1" dirty="0">
                <a:latin typeface="SimSun" panose="02010600030101010101" pitchFamily="2" charset="-122"/>
                <a:ea typeface="SimSun" panose="02010600030101010101" pitchFamily="2" charset="-122"/>
              </a:rPr>
              <a:t>众谬论</a:t>
            </a:r>
            <a:r>
              <a:rPr lang="en-CA" altLang="en-US" sz="4800" dirty="0">
                <a:solidFill>
                  <a:srgbClr val="0070C0"/>
                </a:solidFill>
                <a:latin typeface="Times New Roman" panose="02020603050405020304" pitchFamily="18" charset="0"/>
                <a:ea typeface="ＭＳ Ｐゴシック" panose="020B0600070205080204" pitchFamily="34" charset="-128"/>
                <a:cs typeface="Times New Roman" panose="02020603050405020304" pitchFamily="18" charset="0"/>
              </a:rPr>
              <a:t>Appeals to emotion &amp; Ad Populum (Appeals to </a:t>
            </a:r>
            <a:r>
              <a:rPr lang="en-CA" altLang="en-US" sz="4800" strike="sngStrike" dirty="0">
                <a:solidFill>
                  <a:srgbClr val="0070C0"/>
                </a:solidFill>
                <a:latin typeface="Times New Roman" panose="02020603050405020304" pitchFamily="18" charset="0"/>
                <a:ea typeface="ＭＳ Ｐゴシック" panose="020B0600070205080204" pitchFamily="34" charset="-128"/>
                <a:cs typeface="Times New Roman" panose="02020603050405020304" pitchFamily="18" charset="0"/>
              </a:rPr>
              <a:t>the</a:t>
            </a:r>
            <a:r>
              <a:rPr lang="en-CA" altLang="en-US" sz="4800" dirty="0">
                <a:solidFill>
                  <a:srgbClr val="0070C0"/>
                </a:solidFill>
                <a:latin typeface="Times New Roman" panose="02020603050405020304" pitchFamily="18" charset="0"/>
                <a:ea typeface="ＭＳ Ｐゴシック" panose="020B0600070205080204" pitchFamily="34" charset="-128"/>
                <a:cs typeface="Times New Roman" panose="02020603050405020304" pitchFamily="18" charset="0"/>
              </a:rPr>
              <a:t> People) </a:t>
            </a:r>
          </a:p>
          <a:p>
            <a:pPr marL="914400" indent="-914400" eaLnBrk="1" hangingPunct="1">
              <a:buFont typeface="Arial" panose="020B0604020202020204" pitchFamily="34" charset="0"/>
              <a:buNone/>
              <a:defRPr/>
            </a:pPr>
            <a:r>
              <a:rPr lang="en-US" altLang="zh-CN" sz="4800" b="1" dirty="0">
                <a:latin typeface="SimSun" panose="02010600030101010101" pitchFamily="2" charset="-122"/>
                <a:ea typeface="SimSun" panose="02010600030101010101" pitchFamily="2" charset="-122"/>
              </a:rPr>
              <a:t>9</a:t>
            </a:r>
            <a:r>
              <a:rPr lang="en-CA" altLang="en-US" sz="4800" b="1" dirty="0">
                <a:latin typeface="SimSun" panose="02010600030101010101" pitchFamily="2" charset="-122"/>
                <a:ea typeface="SimSun" panose="02010600030101010101" pitchFamily="2" charset="-122"/>
              </a:rPr>
              <a:t>.</a:t>
            </a:r>
            <a:r>
              <a:rPr lang="zh-CN" altLang="en-US" sz="4800" b="1" dirty="0">
                <a:latin typeface="SimSun" panose="02010600030101010101" pitchFamily="2" charset="-122"/>
                <a:ea typeface="SimSun" panose="02010600030101010101" pitchFamily="2" charset="-122"/>
              </a:rPr>
              <a:t>居先为因谬论</a:t>
            </a:r>
            <a:r>
              <a:rPr lang="en-CA" altLang="zh-CN" sz="4800" b="1" dirty="0">
                <a:latin typeface="SimSun" panose="02010600030101010101" pitchFamily="2" charset="-122"/>
                <a:ea typeface="SimSun" panose="02010600030101010101" pitchFamily="2" charset="-122"/>
              </a:rPr>
              <a:t>         </a:t>
            </a:r>
            <a:r>
              <a:rPr lang="ja-JP" altLang="en-US" sz="4800" b="1" dirty="0">
                <a:latin typeface="SimSun" panose="02010600030101010101" pitchFamily="2" charset="-122"/>
                <a:ea typeface="SimSun" panose="02010600030101010101" pitchFamily="2" charset="-122"/>
              </a:rPr>
              <a:t>  </a:t>
            </a:r>
            <a:endParaRPr lang="en-US" altLang="ja-JP" sz="4800" b="1" dirty="0">
              <a:latin typeface="SimSun" panose="02010600030101010101" pitchFamily="2" charset="-122"/>
              <a:ea typeface="SimSun" panose="02010600030101010101" pitchFamily="2" charset="-122"/>
            </a:endParaRPr>
          </a:p>
          <a:p>
            <a:pPr marL="628650" indent="-628650" eaLnBrk="1" hangingPunct="1">
              <a:buFont typeface="Arial" panose="020B0604020202020204" pitchFamily="34" charset="0"/>
              <a:buNone/>
              <a:defRPr/>
            </a:pPr>
            <a:r>
              <a:rPr lang="en-CA" altLang="en-US" sz="4800" dirty="0">
                <a:solidFill>
                  <a:srgbClr val="0070C0"/>
                </a:solidFill>
                <a:latin typeface="Times New Roman" panose="02020603050405020304" pitchFamily="18" charset="0"/>
                <a:ea typeface="ＭＳ Ｐゴシック" panose="020B0600070205080204" pitchFamily="34" charset="-128"/>
                <a:cs typeface="Times New Roman" panose="02020603050405020304" pitchFamily="18" charset="0"/>
              </a:rPr>
              <a:t>    Post Hoc ergo Propter Hoc </a:t>
            </a:r>
          </a:p>
          <a:p>
            <a:pPr marL="628650" indent="-628650" eaLnBrk="1" hangingPunct="1">
              <a:buFont typeface="Arial" panose="020B0604020202020204" pitchFamily="34" charset="0"/>
              <a:buNone/>
              <a:defRPr/>
            </a:pPr>
            <a:r>
              <a:rPr lang="en-US" altLang="zh-CN" sz="4800" b="1" dirty="0">
                <a:latin typeface="SimSun" panose="02010600030101010101" pitchFamily="2" charset="-122"/>
                <a:ea typeface="SimSun" panose="02010600030101010101" pitchFamily="2" charset="-122"/>
              </a:rPr>
              <a:t>10</a:t>
            </a:r>
            <a:r>
              <a:rPr lang="en-CA" altLang="en-US" sz="4800" b="1" dirty="0">
                <a:latin typeface="SimSun" panose="02010600030101010101" pitchFamily="2" charset="-122"/>
                <a:ea typeface="SimSun" panose="02010600030101010101" pitchFamily="2" charset="-122"/>
              </a:rPr>
              <a:t>.</a:t>
            </a:r>
            <a:r>
              <a:rPr lang="ja-JP" altLang="en-US" sz="4800" b="1" dirty="0">
                <a:latin typeface="SimSun" panose="02010600030101010101" pitchFamily="2" charset="-122"/>
                <a:ea typeface="SimSun" panose="02010600030101010101" pitchFamily="2" charset="-122"/>
              </a:rPr>
              <a:t>稻草人谬论           </a:t>
            </a:r>
            <a:endParaRPr lang="en-US" altLang="ja-JP" sz="4800" b="1" dirty="0">
              <a:latin typeface="SimSun" panose="02010600030101010101" pitchFamily="2" charset="-122"/>
              <a:ea typeface="SimSun" panose="02010600030101010101" pitchFamily="2" charset="-122"/>
            </a:endParaRPr>
          </a:p>
          <a:p>
            <a:pPr marL="628650" indent="-628650" eaLnBrk="1" hangingPunct="1">
              <a:buFont typeface="Arial" panose="020B0604020202020204" pitchFamily="34" charset="0"/>
              <a:buNone/>
              <a:defRPr/>
            </a:pPr>
            <a:r>
              <a:rPr lang="en-US" altLang="en-US" sz="4800" b="1" dirty="0">
                <a:solidFill>
                  <a:srgbClr val="0070C0"/>
                </a:solidFill>
                <a:latin typeface="SimSun" panose="02010600030101010101" pitchFamily="2" charset="-122"/>
                <a:ea typeface="SimSun" panose="02010600030101010101" pitchFamily="2" charset="-122"/>
                <a:cs typeface="Times New Roman" panose="02020603050405020304" pitchFamily="18" charset="0"/>
              </a:rPr>
              <a:t>  </a:t>
            </a:r>
            <a:r>
              <a:rPr lang="en-CA" altLang="en-US" sz="4800" dirty="0">
                <a:solidFill>
                  <a:srgbClr val="0070C0"/>
                </a:solidFill>
                <a:latin typeface="Times New Roman" panose="02020603050405020304" pitchFamily="18" charset="0"/>
                <a:ea typeface="ＭＳ Ｐゴシック" panose="020B0600070205080204" pitchFamily="34" charset="-128"/>
                <a:cs typeface="Times New Roman" panose="02020603050405020304" pitchFamily="18" charset="0"/>
              </a:rPr>
              <a:t>Straw Man Fallacy</a:t>
            </a:r>
            <a:endParaRPr lang="en-CA" altLang="ja-JP" sz="4800" dirty="0">
              <a:solidFill>
                <a:srgbClr val="0070C0"/>
              </a:solidFill>
              <a:latin typeface="Times New Roman" panose="02020603050405020304" pitchFamily="18" charset="0"/>
              <a:ea typeface="ＭＳ Ｐゴシック" panose="020B0600070205080204" pitchFamily="34" charset="-128"/>
              <a:cs typeface="Times New Roman" panose="02020603050405020304" pitchFamily="18" charset="0"/>
            </a:endParaRPr>
          </a:p>
          <a:p>
            <a:pPr eaLnBrk="1" hangingPunct="1">
              <a:buFont typeface="Arial" panose="020B0604020202020204" pitchFamily="34" charset="0"/>
              <a:buNone/>
              <a:defRPr/>
            </a:pPr>
            <a:r>
              <a:rPr lang="en-CA" altLang="en-US" sz="4000" b="1" dirty="0">
                <a:solidFill>
                  <a:srgbClr val="0070C0"/>
                </a:solidFill>
                <a:ea typeface="ＭＳ Ｐゴシック" panose="020B0600070205080204" pitchFamily="34" charset="-128"/>
              </a:rPr>
              <a:t>   </a:t>
            </a:r>
            <a:endParaRPr lang="en-CA" altLang="en-US" sz="4200" dirty="0">
              <a:solidFill>
                <a:srgbClr val="0070C0"/>
              </a:solidFill>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10243" name="Slide Number Placeholder 2">
            <a:extLst>
              <a:ext uri="{FF2B5EF4-FFF2-40B4-BE49-F238E27FC236}">
                <a16:creationId xmlns:a16="http://schemas.microsoft.com/office/drawing/2014/main" xmlns="" id="{A5BA391A-23B5-4812-B5FB-4F42F4CCA1C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90867751-A95A-4DE1-BEC4-679887C1D5EB}" type="slidenum">
              <a:rPr lang="en-CA" altLang="en-US" sz="1200" smtClean="0">
                <a:solidFill>
                  <a:srgbClr val="898989"/>
                </a:solidFill>
              </a:rPr>
              <a:pPr>
                <a:spcBef>
                  <a:spcPct val="0"/>
                </a:spcBef>
                <a:buFontTx/>
                <a:buNone/>
              </a:pPr>
              <a:t>4</a:t>
            </a:fld>
            <a:endParaRPr lang="en-CA" altLang="en-US" sz="1200">
              <a:solidFill>
                <a:srgbClr val="898989"/>
              </a:solidFill>
            </a:endParaRPr>
          </a:p>
        </p:txBody>
      </p:sp>
      <p:sp>
        <p:nvSpPr>
          <p:cNvPr id="10244" name="TextBox 2">
            <a:extLst>
              <a:ext uri="{FF2B5EF4-FFF2-40B4-BE49-F238E27FC236}">
                <a16:creationId xmlns:a16="http://schemas.microsoft.com/office/drawing/2014/main" xmlns="" id="{45D63211-B9CD-4FA4-9D29-1EFC1CE8C3AA}"/>
              </a:ext>
            </a:extLst>
          </p:cNvPr>
          <p:cNvSpPr txBox="1">
            <a:spLocks noChangeArrowheads="1"/>
          </p:cNvSpPr>
          <p:nvPr/>
        </p:nvSpPr>
        <p:spPr bwMode="auto">
          <a:xfrm>
            <a:off x="71438" y="84138"/>
            <a:ext cx="9072562"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 typeface="Arial" panose="020B0604020202020204" pitchFamily="34" charset="0"/>
              <a:buNone/>
            </a:pPr>
            <a:r>
              <a:rPr lang="en-CA" altLang="zh-CN" sz="4500" b="1">
                <a:latin typeface="SimSun" panose="02010600030101010101" pitchFamily="2" charset="-122"/>
                <a:ea typeface="SimSun" panose="02010600030101010101" pitchFamily="2" charset="-122"/>
              </a:rPr>
              <a:t>22</a:t>
            </a:r>
            <a:r>
              <a:rPr lang="zh-CN" altLang="en-US" sz="4500" b="1">
                <a:latin typeface="SimSun" panose="02010600030101010101" pitchFamily="2" charset="-122"/>
                <a:ea typeface="SimSun" panose="02010600030101010101" pitchFamily="2" charset="-122"/>
              </a:rPr>
              <a:t>种常见谬论 </a:t>
            </a:r>
            <a:r>
              <a:rPr lang="en-US" altLang="zh-CN" sz="4500" b="1">
                <a:latin typeface="Times New Roman" panose="02020603050405020304" pitchFamily="18" charset="0"/>
                <a:ea typeface="SimSun" panose="02010600030101010101" pitchFamily="2" charset="-122"/>
                <a:cs typeface="Times New Roman" panose="02020603050405020304" pitchFamily="18" charset="0"/>
              </a:rPr>
              <a:t>22</a:t>
            </a:r>
            <a:r>
              <a:rPr lang="en-US" altLang="zh-CN" sz="4500" b="1">
                <a:latin typeface="SimSun" panose="02010600030101010101" pitchFamily="2" charset="-122"/>
                <a:ea typeface="SimSun" panose="02010600030101010101" pitchFamily="2" charset="-122"/>
              </a:rPr>
              <a:t> </a:t>
            </a:r>
            <a:r>
              <a:rPr lang="en-CA" altLang="en-US" sz="4500" b="1">
                <a:latin typeface="Times New Roman" panose="02020603050405020304" pitchFamily="18" charset="0"/>
                <a:ea typeface="SimSun" panose="02010600030101010101" pitchFamily="2" charset="-122"/>
              </a:rPr>
              <a:t>common fallacies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Content Placeholder 2">
            <a:extLst>
              <a:ext uri="{FF2B5EF4-FFF2-40B4-BE49-F238E27FC236}">
                <a16:creationId xmlns:a16="http://schemas.microsoft.com/office/drawing/2014/main" xmlns="" id="{1188ECB6-8287-4B5B-AD08-2D54E462C29E}"/>
              </a:ext>
            </a:extLst>
          </p:cNvPr>
          <p:cNvSpPr>
            <a:spLocks noGrp="1"/>
          </p:cNvSpPr>
          <p:nvPr>
            <p:ph idx="1"/>
          </p:nvPr>
        </p:nvSpPr>
        <p:spPr>
          <a:xfrm>
            <a:off x="0" y="1066800"/>
            <a:ext cx="9144000" cy="5791200"/>
          </a:xfrm>
        </p:spPr>
        <p:txBody>
          <a:bodyPr/>
          <a:lstStyle/>
          <a:p>
            <a:pPr marL="0" indent="0" eaLnBrk="1" hangingPunct="1">
              <a:buFont typeface="Arial" panose="020B0604020202020204" pitchFamily="34" charset="0"/>
              <a:buNone/>
            </a:pPr>
            <a:r>
              <a:rPr lang="en-CA" altLang="en-US" sz="4000" b="1">
                <a:solidFill>
                  <a:srgbClr val="0070C0"/>
                </a:solidFill>
                <a:ea typeface="ＭＳ Ｐゴシック" panose="020B0600070205080204" pitchFamily="34" charset="-128"/>
              </a:rPr>
              <a:t>   </a:t>
            </a:r>
            <a:endParaRPr lang="en-CA" altLang="en-US" sz="4200">
              <a:solidFill>
                <a:srgbClr val="0070C0"/>
              </a:solidFill>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39939" name="Slide Number Placeholder 2">
            <a:extLst>
              <a:ext uri="{FF2B5EF4-FFF2-40B4-BE49-F238E27FC236}">
                <a16:creationId xmlns:a16="http://schemas.microsoft.com/office/drawing/2014/main" xmlns="" id="{D2126A5F-6A23-46B8-8A31-66579CA6760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C5812A43-2448-4DDD-9D6D-0FB129299C5F}" type="slidenum">
              <a:rPr lang="en-CA" altLang="en-US" sz="1200" smtClean="0">
                <a:solidFill>
                  <a:srgbClr val="898989"/>
                </a:solidFill>
              </a:rPr>
              <a:pPr>
                <a:spcBef>
                  <a:spcPct val="0"/>
                </a:spcBef>
                <a:buFontTx/>
                <a:buNone/>
              </a:pPr>
              <a:t>40</a:t>
            </a:fld>
            <a:endParaRPr lang="en-CA" altLang="en-US" sz="1200">
              <a:solidFill>
                <a:srgbClr val="898989"/>
              </a:solidFill>
            </a:endParaRPr>
          </a:p>
        </p:txBody>
      </p:sp>
      <p:sp>
        <p:nvSpPr>
          <p:cNvPr id="23556" name="Content Placeholder 2">
            <a:extLst>
              <a:ext uri="{FF2B5EF4-FFF2-40B4-BE49-F238E27FC236}">
                <a16:creationId xmlns:a16="http://schemas.microsoft.com/office/drawing/2014/main" xmlns="" id="{96D1A29B-E522-4124-B543-1DAD704BFCB9}"/>
              </a:ext>
            </a:extLst>
          </p:cNvPr>
          <p:cNvSpPr txBox="1">
            <a:spLocks/>
          </p:cNvSpPr>
          <p:nvPr/>
        </p:nvSpPr>
        <p:spPr bwMode="auto">
          <a:xfrm>
            <a:off x="0" y="1066800"/>
            <a:ext cx="9144000" cy="579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buAutoNum type="arabicParenR"/>
            </a:pPr>
            <a:r>
              <a:rPr lang="en-US" dirty="0"/>
              <a:t>The idea that we should not play God has several weaknesses. First, not everyone believes in God. Second, believers disagree about what God wills. Third, many people who use the “Don’t play God” defense are committing the appeal to nature fallacy. This is because they believe God created everything with a natural purpose and that we should not interfere with that purpose. This seems to be a version of the appeal to nature fallacy since the argument is that not interfering in God's Creation (i.e. Nature) is what makes something good.</a:t>
            </a:r>
          </a:p>
          <a:p>
            <a:pPr>
              <a:buAutoNum type="arabicParenR"/>
            </a:pPr>
            <a:endParaRPr lang="en-CA" sz="2800" dirty="0">
              <a:solidFill>
                <a:srgbClr val="0070C0"/>
              </a:solidFill>
              <a:latin typeface="Times New Roman" panose="02020603050405020304" pitchFamily="18" charset="0"/>
              <a:ea typeface="SimSun" panose="02010600030101010101" pitchFamily="2" charset="-122"/>
              <a:cs typeface="Times New Roman" panose="02020603050405020304" pitchFamily="18" charset="0"/>
            </a:endParaRPr>
          </a:p>
        </p:txBody>
      </p:sp>
      <p:sp>
        <p:nvSpPr>
          <p:cNvPr id="39941" name="TextBox 1">
            <a:extLst>
              <a:ext uri="{FF2B5EF4-FFF2-40B4-BE49-F238E27FC236}">
                <a16:creationId xmlns:a16="http://schemas.microsoft.com/office/drawing/2014/main" xmlns="" id="{80A0A731-B14E-49FE-BF79-E04AFE95BDAB}"/>
              </a:ext>
            </a:extLst>
          </p:cNvPr>
          <p:cNvSpPr txBox="1">
            <a:spLocks noChangeArrowheads="1"/>
          </p:cNvSpPr>
          <p:nvPr/>
        </p:nvSpPr>
        <p:spPr bwMode="auto">
          <a:xfrm>
            <a:off x="0" y="76200"/>
            <a:ext cx="91440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zh-TW" altLang="en-US" sz="4800" b="1" dirty="0">
                <a:latin typeface="SimSun" panose="02010600030101010101" pitchFamily="2" charset="-122"/>
                <a:ea typeface="SimSun" panose="02010600030101010101" pitchFamily="2" charset="-122"/>
              </a:rPr>
              <a:t>例子</a:t>
            </a:r>
            <a:r>
              <a:rPr lang="zh-TW" altLang="en-US" sz="4800" b="1" dirty="0">
                <a:latin typeface="Arial" panose="020B0604020202020204" pitchFamily="34" charset="0"/>
              </a:rPr>
              <a:t> </a:t>
            </a:r>
            <a:r>
              <a:rPr lang="en-US" altLang="zh-TW" sz="4800" b="1" dirty="0">
                <a:latin typeface="Times New Roman" panose="02020603050405020304" pitchFamily="18" charset="0"/>
                <a:cs typeface="Times New Roman" panose="02020603050405020304" pitchFamily="18" charset="0"/>
              </a:rPr>
              <a:t>E</a:t>
            </a:r>
            <a:r>
              <a:rPr lang="en-US" altLang="en-US" sz="4800" b="1" dirty="0">
                <a:latin typeface="Times New Roman" panose="02020603050405020304" pitchFamily="18" charset="0"/>
                <a:cs typeface="Times New Roman" panose="02020603050405020304" pitchFamily="18" charset="0"/>
              </a:rPr>
              <a:t>xamples</a:t>
            </a:r>
            <a:endParaRPr lang="en-CA" altLang="en-US" sz="4800" b="1" dirty="0">
              <a:latin typeface="Times New Roman" panose="02020603050405020304" pitchFamily="18" charset="0"/>
              <a:cs typeface="Times New Roman" panose="02020603050405020304" pitchFamily="18" charset="0"/>
            </a:endParaRPr>
          </a:p>
        </p:txBody>
      </p:sp>
      <p:sp>
        <p:nvSpPr>
          <p:cNvPr id="39942" name="Rectangle 6">
            <a:extLst>
              <a:ext uri="{FF2B5EF4-FFF2-40B4-BE49-F238E27FC236}">
                <a16:creationId xmlns:a16="http://schemas.microsoft.com/office/drawing/2014/main" xmlns="" id="{AAEA2E9C-C710-4352-BC85-D636C0F7721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5912849" rIns="0" bIns="1321971"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indent="-45720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1000">
                <a:solidFill>
                  <a:srgbClr val="222222"/>
                </a:solidFill>
                <a:latin typeface="Arial" panose="020B0604020202020204" pitchFamily="34" charset="0"/>
              </a:rPr>
              <a:t>超速是不对的</a:t>
            </a:r>
          </a:p>
          <a:p>
            <a:pPr lvl="1">
              <a:spcBef>
                <a:spcPct val="0"/>
              </a:spcBef>
              <a:buFontTx/>
              <a:buNone/>
            </a:pPr>
            <a:r>
              <a:rPr lang="en-US" altLang="en-US" sz="1000">
                <a:solidFill>
                  <a:srgbClr val="222222"/>
                </a:solidFill>
                <a:latin typeface="Arial" panose="020B0604020202020204" pitchFamily="34" charset="0"/>
                <a:cs typeface="Arial" panose="020B0604020202020204" pitchFamily="34" charset="0"/>
              </a:rPr>
              <a:t>_____________________</a:t>
            </a:r>
          </a:p>
          <a:p>
            <a:pPr lvl="1">
              <a:spcBef>
                <a:spcPct val="0"/>
              </a:spcBef>
              <a:buFontTx/>
              <a:buNone/>
            </a:pPr>
            <a:r>
              <a:rPr lang="en-US" altLang="en-US" sz="1000">
                <a:solidFill>
                  <a:srgbClr val="222222"/>
                </a:solidFill>
                <a:latin typeface="Arial" panose="020B0604020202020204" pitchFamily="34" charset="0"/>
                <a:cs typeface="Arial" panose="020B0604020202020204" pitchFamily="34" charset="0"/>
              </a:rPr>
              <a:t>∴救护车不应该超速。</a:t>
            </a:r>
          </a:p>
          <a:p>
            <a:pPr>
              <a:spcBef>
                <a:spcPct val="0"/>
              </a:spcBef>
              <a:buFontTx/>
              <a:buNone/>
            </a:pPr>
            <a:endParaRPr lang="en-US" altLang="en-US" sz="1800">
              <a:latin typeface="Arial" panose="020B0604020202020204" pitchFamily="34" charset="0"/>
            </a:endParaRPr>
          </a:p>
        </p:txBody>
      </p:sp>
      <p:sp>
        <p:nvSpPr>
          <p:cNvPr id="39943" name="Rectangle 7">
            <a:extLst>
              <a:ext uri="{FF2B5EF4-FFF2-40B4-BE49-F238E27FC236}">
                <a16:creationId xmlns:a16="http://schemas.microsoft.com/office/drawing/2014/main" xmlns="" id="{0900EF4F-6B63-4CD6-B5B7-545BC75EDC6A}"/>
              </a:ext>
            </a:extLst>
          </p:cNvPr>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5912849" rIns="0" bIns="1321971"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indent="-45720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1000">
                <a:solidFill>
                  <a:srgbClr val="222222"/>
                </a:solidFill>
                <a:latin typeface="Arial" panose="020B0604020202020204" pitchFamily="34" charset="0"/>
                <a:cs typeface="Arial" panose="020B0604020202020204" pitchFamily="34" charset="0"/>
              </a:rPr>
              <a:t>超速是不对的</a:t>
            </a:r>
          </a:p>
          <a:p>
            <a:pPr lvl="1">
              <a:spcBef>
                <a:spcPct val="0"/>
              </a:spcBef>
              <a:buFontTx/>
              <a:buNone/>
            </a:pPr>
            <a:r>
              <a:rPr lang="en-US" altLang="en-US" sz="1000">
                <a:solidFill>
                  <a:srgbClr val="222222"/>
                </a:solidFill>
                <a:latin typeface="Arial" panose="020B0604020202020204" pitchFamily="34" charset="0"/>
                <a:cs typeface="Arial" panose="020B0604020202020204" pitchFamily="34" charset="0"/>
              </a:rPr>
              <a:t>_____________________</a:t>
            </a:r>
          </a:p>
          <a:p>
            <a:pPr lvl="1">
              <a:spcBef>
                <a:spcPct val="0"/>
              </a:spcBef>
              <a:buFontTx/>
              <a:buNone/>
            </a:pPr>
            <a:r>
              <a:rPr lang="en-US" altLang="en-US" sz="1000">
                <a:solidFill>
                  <a:srgbClr val="222222"/>
                </a:solidFill>
                <a:latin typeface="Arial" panose="020B0604020202020204" pitchFamily="34" charset="0"/>
                <a:cs typeface="Arial" panose="020B0604020202020204" pitchFamily="34" charset="0"/>
              </a:rPr>
              <a:t>∴救护车不应该超速。</a:t>
            </a:r>
          </a:p>
          <a:p>
            <a:pPr>
              <a:spcBef>
                <a:spcPct val="0"/>
              </a:spcBef>
              <a:buFontTx/>
              <a:buNone/>
            </a:pPr>
            <a:endParaRPr lang="en-US" altLang="en-US" sz="1800">
              <a:latin typeface="Arial" panose="020B0604020202020204" pitchFamily="34" charset="0"/>
            </a:endParaRPr>
          </a:p>
        </p:txBody>
      </p:sp>
    </p:spTree>
    <p:extLst>
      <p:ext uri="{BB962C8B-B14F-4D97-AF65-F5344CB8AC3E}">
        <p14:creationId xmlns:p14="http://schemas.microsoft.com/office/powerpoint/2010/main" val="3276506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3556">
                                            <p:txEl>
                                              <p:pRg st="0" end="0"/>
                                            </p:txEl>
                                          </p:spTgt>
                                        </p:tgtEl>
                                        <p:attrNameLst>
                                          <p:attrName>style.visibility</p:attrName>
                                        </p:attrNameLst>
                                      </p:cBhvr>
                                      <p:to>
                                        <p:strVal val="visible"/>
                                      </p:to>
                                    </p:set>
                                    <p:anim calcmode="lin" valueType="num">
                                      <p:cBhvr additive="base">
                                        <p:cTn id="7" dur="500" fill="hold"/>
                                        <p:tgtEl>
                                          <p:spTgt spid="2355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355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Content Placeholder 2">
            <a:extLst>
              <a:ext uri="{FF2B5EF4-FFF2-40B4-BE49-F238E27FC236}">
                <a16:creationId xmlns:a16="http://schemas.microsoft.com/office/drawing/2014/main" xmlns="" id="{1188ECB6-8287-4B5B-AD08-2D54E462C29E}"/>
              </a:ext>
            </a:extLst>
          </p:cNvPr>
          <p:cNvSpPr>
            <a:spLocks noGrp="1"/>
          </p:cNvSpPr>
          <p:nvPr>
            <p:ph idx="1"/>
          </p:nvPr>
        </p:nvSpPr>
        <p:spPr>
          <a:xfrm>
            <a:off x="0" y="1066800"/>
            <a:ext cx="9144000" cy="5791200"/>
          </a:xfrm>
        </p:spPr>
        <p:txBody>
          <a:bodyPr/>
          <a:lstStyle/>
          <a:p>
            <a:pPr marL="0" indent="0" eaLnBrk="1" hangingPunct="1">
              <a:buFont typeface="Arial" panose="020B0604020202020204" pitchFamily="34" charset="0"/>
              <a:buNone/>
            </a:pPr>
            <a:r>
              <a:rPr lang="en-CA" altLang="en-US" sz="4000" b="1">
                <a:solidFill>
                  <a:srgbClr val="0070C0"/>
                </a:solidFill>
                <a:ea typeface="ＭＳ Ｐゴシック" panose="020B0600070205080204" pitchFamily="34" charset="-128"/>
              </a:rPr>
              <a:t>   </a:t>
            </a:r>
            <a:endParaRPr lang="en-CA" altLang="en-US" sz="4200">
              <a:solidFill>
                <a:srgbClr val="0070C0"/>
              </a:solidFill>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39939" name="Slide Number Placeholder 2">
            <a:extLst>
              <a:ext uri="{FF2B5EF4-FFF2-40B4-BE49-F238E27FC236}">
                <a16:creationId xmlns:a16="http://schemas.microsoft.com/office/drawing/2014/main" xmlns="" id="{D2126A5F-6A23-46B8-8A31-66579CA6760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C5812A43-2448-4DDD-9D6D-0FB129299C5F}" type="slidenum">
              <a:rPr lang="en-CA" altLang="en-US" sz="1200" smtClean="0">
                <a:solidFill>
                  <a:srgbClr val="898989"/>
                </a:solidFill>
              </a:rPr>
              <a:pPr>
                <a:spcBef>
                  <a:spcPct val="0"/>
                </a:spcBef>
                <a:buFontTx/>
                <a:buNone/>
              </a:pPr>
              <a:t>41</a:t>
            </a:fld>
            <a:endParaRPr lang="en-CA" altLang="en-US" sz="1200">
              <a:solidFill>
                <a:srgbClr val="898989"/>
              </a:solidFill>
            </a:endParaRPr>
          </a:p>
        </p:txBody>
      </p:sp>
      <p:sp>
        <p:nvSpPr>
          <p:cNvPr id="23556" name="Content Placeholder 2">
            <a:extLst>
              <a:ext uri="{FF2B5EF4-FFF2-40B4-BE49-F238E27FC236}">
                <a16:creationId xmlns:a16="http://schemas.microsoft.com/office/drawing/2014/main" xmlns="" id="{96D1A29B-E522-4124-B543-1DAD704BFCB9}"/>
              </a:ext>
            </a:extLst>
          </p:cNvPr>
          <p:cNvSpPr txBox="1">
            <a:spLocks/>
          </p:cNvSpPr>
          <p:nvPr/>
        </p:nvSpPr>
        <p:spPr bwMode="auto">
          <a:xfrm>
            <a:off x="0" y="1066800"/>
            <a:ext cx="9144000" cy="579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buAutoNum type="arabicParenR"/>
            </a:pPr>
            <a:r>
              <a:rPr lang="en-US" sz="2800" dirty="0"/>
              <a:t>Another problem with the playing God defense is people often present it when no good reasons can be found. That is, it as an emotional and empty response.</a:t>
            </a:r>
          </a:p>
          <a:p>
            <a:r>
              <a:rPr lang="en-US" sz="2800" dirty="0"/>
              <a:t>Again, let's say there is a God. The appeal to playing God is still weak because we can always ask, "Why does God will x?" When we ask this question, people will give God-independent reasons for why x is good or bad.</a:t>
            </a:r>
          </a:p>
          <a:p>
            <a:r>
              <a:rPr lang="en-US" sz="2800" dirty="0"/>
              <a:t>To summarize, the playing God defense is fallacious because it is vague, a form of the appeal to nature fallacy, or an empty emotional phrase based on God-independent feelings or beliefs. *Independent in an epistemological sense</a:t>
            </a:r>
          </a:p>
          <a:p>
            <a:pPr>
              <a:buAutoNum type="arabicParenR"/>
            </a:pPr>
            <a:endParaRPr lang="en-CA" sz="2800" dirty="0">
              <a:solidFill>
                <a:srgbClr val="0070C0"/>
              </a:solidFill>
              <a:latin typeface="Times New Roman" panose="02020603050405020304" pitchFamily="18" charset="0"/>
              <a:ea typeface="SimSun" panose="02010600030101010101" pitchFamily="2" charset="-122"/>
              <a:cs typeface="Times New Roman" panose="02020603050405020304" pitchFamily="18" charset="0"/>
            </a:endParaRPr>
          </a:p>
        </p:txBody>
      </p:sp>
      <p:sp>
        <p:nvSpPr>
          <p:cNvPr id="39941" name="TextBox 1">
            <a:extLst>
              <a:ext uri="{FF2B5EF4-FFF2-40B4-BE49-F238E27FC236}">
                <a16:creationId xmlns:a16="http://schemas.microsoft.com/office/drawing/2014/main" xmlns="" id="{80A0A731-B14E-49FE-BF79-E04AFE95BDAB}"/>
              </a:ext>
            </a:extLst>
          </p:cNvPr>
          <p:cNvSpPr txBox="1">
            <a:spLocks noChangeArrowheads="1"/>
          </p:cNvSpPr>
          <p:nvPr/>
        </p:nvSpPr>
        <p:spPr bwMode="auto">
          <a:xfrm>
            <a:off x="0" y="76200"/>
            <a:ext cx="91440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zh-TW" altLang="en-US" sz="4800" b="1" dirty="0">
                <a:latin typeface="SimSun" panose="02010600030101010101" pitchFamily="2" charset="-122"/>
                <a:ea typeface="SimSun" panose="02010600030101010101" pitchFamily="2" charset="-122"/>
              </a:rPr>
              <a:t>例子</a:t>
            </a:r>
            <a:r>
              <a:rPr lang="zh-TW" altLang="en-US" sz="4800" b="1" dirty="0">
                <a:latin typeface="Arial" panose="020B0604020202020204" pitchFamily="34" charset="0"/>
              </a:rPr>
              <a:t> </a:t>
            </a:r>
            <a:r>
              <a:rPr lang="en-US" altLang="zh-TW" sz="4800" b="1" dirty="0">
                <a:latin typeface="Times New Roman" panose="02020603050405020304" pitchFamily="18" charset="0"/>
                <a:cs typeface="Times New Roman" panose="02020603050405020304" pitchFamily="18" charset="0"/>
              </a:rPr>
              <a:t>E</a:t>
            </a:r>
            <a:r>
              <a:rPr lang="en-US" altLang="en-US" sz="4800" b="1" dirty="0">
                <a:latin typeface="Times New Roman" panose="02020603050405020304" pitchFamily="18" charset="0"/>
                <a:cs typeface="Times New Roman" panose="02020603050405020304" pitchFamily="18" charset="0"/>
              </a:rPr>
              <a:t>xamples</a:t>
            </a:r>
            <a:endParaRPr lang="en-CA" altLang="en-US" sz="4800" b="1" dirty="0">
              <a:latin typeface="Times New Roman" panose="02020603050405020304" pitchFamily="18" charset="0"/>
              <a:cs typeface="Times New Roman" panose="02020603050405020304" pitchFamily="18" charset="0"/>
            </a:endParaRPr>
          </a:p>
        </p:txBody>
      </p:sp>
      <p:sp>
        <p:nvSpPr>
          <p:cNvPr id="39942" name="Rectangle 6">
            <a:extLst>
              <a:ext uri="{FF2B5EF4-FFF2-40B4-BE49-F238E27FC236}">
                <a16:creationId xmlns:a16="http://schemas.microsoft.com/office/drawing/2014/main" xmlns="" id="{AAEA2E9C-C710-4352-BC85-D636C0F7721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5912849" rIns="0" bIns="1321971"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indent="-45720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1000">
                <a:solidFill>
                  <a:srgbClr val="222222"/>
                </a:solidFill>
                <a:latin typeface="Arial" panose="020B0604020202020204" pitchFamily="34" charset="0"/>
              </a:rPr>
              <a:t>超速是不对的</a:t>
            </a:r>
          </a:p>
          <a:p>
            <a:pPr lvl="1">
              <a:spcBef>
                <a:spcPct val="0"/>
              </a:spcBef>
              <a:buFontTx/>
              <a:buNone/>
            </a:pPr>
            <a:r>
              <a:rPr lang="en-US" altLang="en-US" sz="1000">
                <a:solidFill>
                  <a:srgbClr val="222222"/>
                </a:solidFill>
                <a:latin typeface="Arial" panose="020B0604020202020204" pitchFamily="34" charset="0"/>
                <a:cs typeface="Arial" panose="020B0604020202020204" pitchFamily="34" charset="0"/>
              </a:rPr>
              <a:t>_____________________</a:t>
            </a:r>
          </a:p>
          <a:p>
            <a:pPr lvl="1">
              <a:spcBef>
                <a:spcPct val="0"/>
              </a:spcBef>
              <a:buFontTx/>
              <a:buNone/>
            </a:pPr>
            <a:r>
              <a:rPr lang="en-US" altLang="en-US" sz="1000">
                <a:solidFill>
                  <a:srgbClr val="222222"/>
                </a:solidFill>
                <a:latin typeface="Arial" panose="020B0604020202020204" pitchFamily="34" charset="0"/>
                <a:cs typeface="Arial" panose="020B0604020202020204" pitchFamily="34" charset="0"/>
              </a:rPr>
              <a:t>∴救护车不应该超速。</a:t>
            </a:r>
          </a:p>
          <a:p>
            <a:pPr>
              <a:spcBef>
                <a:spcPct val="0"/>
              </a:spcBef>
              <a:buFontTx/>
              <a:buNone/>
            </a:pPr>
            <a:endParaRPr lang="en-US" altLang="en-US" sz="1800">
              <a:latin typeface="Arial" panose="020B0604020202020204" pitchFamily="34" charset="0"/>
            </a:endParaRPr>
          </a:p>
        </p:txBody>
      </p:sp>
      <p:sp>
        <p:nvSpPr>
          <p:cNvPr id="39943" name="Rectangle 7">
            <a:extLst>
              <a:ext uri="{FF2B5EF4-FFF2-40B4-BE49-F238E27FC236}">
                <a16:creationId xmlns:a16="http://schemas.microsoft.com/office/drawing/2014/main" xmlns="" id="{0900EF4F-6B63-4CD6-B5B7-545BC75EDC6A}"/>
              </a:ext>
            </a:extLst>
          </p:cNvPr>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5912849" rIns="0" bIns="1321971"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indent="-45720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1000">
                <a:solidFill>
                  <a:srgbClr val="222222"/>
                </a:solidFill>
                <a:latin typeface="Arial" panose="020B0604020202020204" pitchFamily="34" charset="0"/>
                <a:cs typeface="Arial" panose="020B0604020202020204" pitchFamily="34" charset="0"/>
              </a:rPr>
              <a:t>超速是不对的</a:t>
            </a:r>
          </a:p>
          <a:p>
            <a:pPr lvl="1">
              <a:spcBef>
                <a:spcPct val="0"/>
              </a:spcBef>
              <a:buFontTx/>
              <a:buNone/>
            </a:pPr>
            <a:r>
              <a:rPr lang="en-US" altLang="en-US" sz="1000">
                <a:solidFill>
                  <a:srgbClr val="222222"/>
                </a:solidFill>
                <a:latin typeface="Arial" panose="020B0604020202020204" pitchFamily="34" charset="0"/>
                <a:cs typeface="Arial" panose="020B0604020202020204" pitchFamily="34" charset="0"/>
              </a:rPr>
              <a:t>_____________________</a:t>
            </a:r>
          </a:p>
          <a:p>
            <a:pPr lvl="1">
              <a:spcBef>
                <a:spcPct val="0"/>
              </a:spcBef>
              <a:buFontTx/>
              <a:buNone/>
            </a:pPr>
            <a:r>
              <a:rPr lang="en-US" altLang="en-US" sz="1000">
                <a:solidFill>
                  <a:srgbClr val="222222"/>
                </a:solidFill>
                <a:latin typeface="Arial" panose="020B0604020202020204" pitchFamily="34" charset="0"/>
                <a:cs typeface="Arial" panose="020B0604020202020204" pitchFamily="34" charset="0"/>
              </a:rPr>
              <a:t>∴救护车不应该超速。</a:t>
            </a:r>
          </a:p>
          <a:p>
            <a:pPr>
              <a:spcBef>
                <a:spcPct val="0"/>
              </a:spcBef>
              <a:buFontTx/>
              <a:buNone/>
            </a:pPr>
            <a:endParaRPr lang="en-US" altLang="en-US" sz="1800">
              <a:latin typeface="Arial" panose="020B0604020202020204" pitchFamily="34" charset="0"/>
            </a:endParaRPr>
          </a:p>
        </p:txBody>
      </p:sp>
    </p:spTree>
    <p:extLst>
      <p:ext uri="{BB962C8B-B14F-4D97-AF65-F5344CB8AC3E}">
        <p14:creationId xmlns:p14="http://schemas.microsoft.com/office/powerpoint/2010/main" val="2050066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3556">
                                            <p:txEl>
                                              <p:pRg st="0" end="0"/>
                                            </p:txEl>
                                          </p:spTgt>
                                        </p:tgtEl>
                                        <p:attrNameLst>
                                          <p:attrName>style.visibility</p:attrName>
                                        </p:attrNameLst>
                                      </p:cBhvr>
                                      <p:to>
                                        <p:strVal val="visible"/>
                                      </p:to>
                                    </p:set>
                                    <p:anim calcmode="lin" valueType="num">
                                      <p:cBhvr additive="base">
                                        <p:cTn id="7" dur="500" fill="hold"/>
                                        <p:tgtEl>
                                          <p:spTgt spid="2355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355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3556">
                                            <p:txEl>
                                              <p:pRg st="1" end="1"/>
                                            </p:txEl>
                                          </p:spTgt>
                                        </p:tgtEl>
                                        <p:attrNameLst>
                                          <p:attrName>style.visibility</p:attrName>
                                        </p:attrNameLst>
                                      </p:cBhvr>
                                      <p:to>
                                        <p:strVal val="visible"/>
                                      </p:to>
                                    </p:set>
                                    <p:anim calcmode="lin" valueType="num">
                                      <p:cBhvr additive="base">
                                        <p:cTn id="13" dur="500" fill="hold"/>
                                        <p:tgtEl>
                                          <p:spTgt spid="2355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355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3556">
                                            <p:txEl>
                                              <p:pRg st="2" end="2"/>
                                            </p:txEl>
                                          </p:spTgt>
                                        </p:tgtEl>
                                        <p:attrNameLst>
                                          <p:attrName>style.visibility</p:attrName>
                                        </p:attrNameLst>
                                      </p:cBhvr>
                                      <p:to>
                                        <p:strVal val="visible"/>
                                      </p:to>
                                    </p:set>
                                    <p:anim calcmode="lin" valueType="num">
                                      <p:cBhvr additive="base">
                                        <p:cTn id="19" dur="500" fill="hold"/>
                                        <p:tgtEl>
                                          <p:spTgt spid="2355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355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a:extLst>
              <a:ext uri="{FF2B5EF4-FFF2-40B4-BE49-F238E27FC236}">
                <a16:creationId xmlns:a16="http://schemas.microsoft.com/office/drawing/2014/main" xmlns="" id="{DB000F51-5581-4F2B-8C48-AC57B4180BDD}"/>
              </a:ext>
            </a:extLst>
          </p:cNvPr>
          <p:cNvSpPr>
            <a:spLocks noGrp="1"/>
          </p:cNvSpPr>
          <p:nvPr>
            <p:ph idx="1"/>
          </p:nvPr>
        </p:nvSpPr>
        <p:spPr>
          <a:xfrm>
            <a:off x="0" y="1066800"/>
            <a:ext cx="9144000" cy="5791200"/>
          </a:xfrm>
        </p:spPr>
        <p:txBody>
          <a:bodyPr/>
          <a:lstStyle/>
          <a:p>
            <a:pPr marL="914400" indent="-914400" eaLnBrk="1" hangingPunct="1">
              <a:buFont typeface="Arial" panose="020B0604020202020204" pitchFamily="34" charset="0"/>
              <a:buNone/>
              <a:defRPr/>
            </a:pPr>
            <a:r>
              <a:rPr lang="en-US" altLang="zh-CN" sz="4800" b="1" dirty="0">
                <a:latin typeface="SimSun" panose="02010600030101010101" pitchFamily="2" charset="-122"/>
                <a:ea typeface="SimSun" panose="02010600030101010101" pitchFamily="2" charset="-122"/>
              </a:rPr>
              <a:t>11</a:t>
            </a:r>
            <a:r>
              <a:rPr lang="en-CA" altLang="ja-JP" sz="4800" b="1" dirty="0">
                <a:latin typeface="SimSun" panose="02010600030101010101" pitchFamily="2" charset="-122"/>
                <a:ea typeface="SimSun" panose="02010600030101010101" pitchFamily="2" charset="-122"/>
              </a:rPr>
              <a:t>.</a:t>
            </a:r>
            <a:r>
              <a:rPr lang="ja-JP" altLang="en-US" sz="4800" b="1" dirty="0">
                <a:latin typeface="SimSun" panose="02010600030101010101" pitchFamily="2" charset="-122"/>
                <a:ea typeface="SimSun" panose="02010600030101010101" pitchFamily="2" charset="-122"/>
              </a:rPr>
              <a:t>相对主义谬论      </a:t>
            </a:r>
            <a:r>
              <a:rPr lang="zh-CN" altLang="en-US" sz="4800" b="1" dirty="0">
                <a:latin typeface="SimSun" panose="02010600030101010101" pitchFamily="2" charset="-122"/>
                <a:ea typeface="SimSun" panose="02010600030101010101" pitchFamily="2" charset="-122"/>
              </a:rPr>
              <a:t> </a:t>
            </a:r>
            <a:r>
              <a:rPr lang="en-CA" altLang="en-US" sz="4800" dirty="0">
                <a:solidFill>
                  <a:srgbClr val="0070C0"/>
                </a:solidFill>
                <a:latin typeface="Times New Roman" panose="02020603050405020304" pitchFamily="18" charset="0"/>
                <a:ea typeface="ＭＳ Ｐゴシック" panose="020B0600070205080204" pitchFamily="34" charset="-128"/>
                <a:cs typeface="Times New Roman" panose="02020603050405020304" pitchFamily="18" charset="0"/>
              </a:rPr>
              <a:t>Relativist Fallacy</a:t>
            </a:r>
          </a:p>
          <a:p>
            <a:pPr marL="628650" indent="-628650" eaLnBrk="1" hangingPunct="1">
              <a:buFont typeface="Arial" panose="020B0604020202020204" pitchFamily="34" charset="0"/>
              <a:buNone/>
              <a:defRPr/>
            </a:pPr>
            <a:r>
              <a:rPr lang="en-US" altLang="zh-CN" sz="4800" b="1" dirty="0">
                <a:latin typeface="SimSun" panose="02010600030101010101" pitchFamily="2" charset="-122"/>
                <a:ea typeface="SimSun" panose="02010600030101010101" pitchFamily="2" charset="-122"/>
              </a:rPr>
              <a:t>12</a:t>
            </a:r>
            <a:r>
              <a:rPr lang="en-CA" altLang="en-US" sz="4800" b="1" dirty="0">
                <a:latin typeface="SimSun" panose="02010600030101010101" pitchFamily="2" charset="-122"/>
                <a:ea typeface="SimSun" panose="02010600030101010101" pitchFamily="2" charset="-122"/>
              </a:rPr>
              <a:t>.</a:t>
            </a:r>
            <a:r>
              <a:rPr lang="ja-JP" altLang="en-US" sz="4800" b="1" dirty="0">
                <a:latin typeface="SimSun" panose="02010600030101010101" pitchFamily="2" charset="-122"/>
                <a:ea typeface="SimSun" panose="02010600030101010101" pitchFamily="2" charset="-122"/>
              </a:rPr>
              <a:t>绝对主义</a:t>
            </a:r>
            <a:r>
              <a:rPr lang="zh-CN" altLang="en-US" sz="4800" b="1" dirty="0">
                <a:latin typeface="SimSun" panose="02010600030101010101" pitchFamily="2" charset="-122"/>
                <a:ea typeface="SimSun" panose="02010600030101010101" pitchFamily="2" charset="-122"/>
              </a:rPr>
              <a:t>谬论</a:t>
            </a:r>
            <a:r>
              <a:rPr lang="en-CA" altLang="zh-CN" sz="4800" b="1" dirty="0">
                <a:latin typeface="SimSun" panose="02010600030101010101" pitchFamily="2" charset="-122"/>
                <a:ea typeface="SimSun" panose="02010600030101010101" pitchFamily="2" charset="-122"/>
              </a:rPr>
              <a:t>         </a:t>
            </a:r>
            <a:r>
              <a:rPr lang="ja-JP" altLang="en-US" sz="4800" b="1" dirty="0">
                <a:latin typeface="SimSun" panose="02010600030101010101" pitchFamily="2" charset="-122"/>
                <a:ea typeface="SimSun" panose="02010600030101010101" pitchFamily="2" charset="-122"/>
              </a:rPr>
              <a:t>  </a:t>
            </a:r>
            <a:endParaRPr lang="en-US" altLang="ja-JP" sz="4800" b="1" dirty="0">
              <a:latin typeface="SimSun" panose="02010600030101010101" pitchFamily="2" charset="-122"/>
              <a:ea typeface="SimSun" panose="02010600030101010101" pitchFamily="2" charset="-122"/>
            </a:endParaRPr>
          </a:p>
          <a:p>
            <a:pPr marL="1028700" indent="-628650" eaLnBrk="1" hangingPunct="1">
              <a:buFont typeface="Arial" panose="020B0604020202020204" pitchFamily="34" charset="0"/>
              <a:buNone/>
              <a:defRPr/>
            </a:pPr>
            <a:r>
              <a:rPr lang="en-CA" altLang="en-US" sz="4800" dirty="0">
                <a:solidFill>
                  <a:srgbClr val="0070C0"/>
                </a:solidFill>
                <a:latin typeface="Times New Roman" panose="02020603050405020304" pitchFamily="18" charset="0"/>
                <a:ea typeface="ＭＳ Ｐゴシック" panose="020B0600070205080204" pitchFamily="34" charset="-128"/>
                <a:cs typeface="Times New Roman" panose="02020603050405020304" pitchFamily="18" charset="0"/>
              </a:rPr>
              <a:t>    Absolutism Fallacy</a:t>
            </a:r>
          </a:p>
          <a:p>
            <a:pPr marL="628650" indent="-628650" eaLnBrk="1" hangingPunct="1">
              <a:buFont typeface="Arial" panose="020B0604020202020204" pitchFamily="34" charset="0"/>
              <a:buNone/>
              <a:defRPr/>
            </a:pPr>
            <a:r>
              <a:rPr lang="en-US" altLang="zh-CN" sz="4800" b="1" dirty="0">
                <a:latin typeface="SimSun" panose="02010600030101010101" pitchFamily="2" charset="-122"/>
                <a:ea typeface="SimSun" panose="02010600030101010101" pitchFamily="2" charset="-122"/>
              </a:rPr>
              <a:t>13</a:t>
            </a:r>
            <a:r>
              <a:rPr lang="en-CA" altLang="en-US" sz="4800" b="1" dirty="0">
                <a:latin typeface="SimSun" panose="02010600030101010101" pitchFamily="2" charset="-122"/>
                <a:ea typeface="SimSun" panose="02010600030101010101" pitchFamily="2" charset="-122"/>
              </a:rPr>
              <a:t>.</a:t>
            </a:r>
            <a:r>
              <a:rPr lang="zh-CN" altLang="en-US" sz="4800" b="1" dirty="0">
                <a:latin typeface="SimSun" panose="02010600030101010101" pitchFamily="2" charset="-122"/>
                <a:ea typeface="SimSun" panose="02010600030101010101" pitchFamily="2" charset="-122"/>
              </a:rPr>
              <a:t>乞题</a:t>
            </a:r>
            <a:r>
              <a:rPr lang="en-CA" altLang="en-US" sz="4800" b="1" dirty="0">
                <a:latin typeface="SimSun" panose="02010600030101010101" pitchFamily="2" charset="-122"/>
                <a:ea typeface="SimSun" panose="02010600030101010101" pitchFamily="2" charset="-122"/>
              </a:rPr>
              <a:t>/</a:t>
            </a:r>
            <a:r>
              <a:rPr lang="ja-JP" altLang="en-US" sz="4800" b="1" dirty="0">
                <a:latin typeface="SimSun" panose="02010600030101010101" pitchFamily="2" charset="-122"/>
                <a:ea typeface="SimSun" panose="02010600030101010101" pitchFamily="2" charset="-122"/>
              </a:rPr>
              <a:t>循环论证谬论           </a:t>
            </a:r>
            <a:endParaRPr lang="en-US" altLang="ja-JP" sz="4800" b="1" dirty="0">
              <a:latin typeface="SimSun" panose="02010600030101010101" pitchFamily="2" charset="-122"/>
              <a:ea typeface="SimSun" panose="02010600030101010101" pitchFamily="2" charset="-122"/>
            </a:endParaRPr>
          </a:p>
          <a:p>
            <a:pPr marL="914400" indent="-628650" eaLnBrk="1" hangingPunct="1">
              <a:buFont typeface="Arial" panose="020B0604020202020204" pitchFamily="34" charset="0"/>
              <a:buNone/>
              <a:defRPr/>
            </a:pPr>
            <a:r>
              <a:rPr lang="en-US" altLang="en-US" sz="4800" b="1" dirty="0">
                <a:solidFill>
                  <a:srgbClr val="0070C0"/>
                </a:solidFill>
                <a:latin typeface="SimSun" panose="02010600030101010101" pitchFamily="2" charset="-122"/>
                <a:ea typeface="SimSun" panose="02010600030101010101" pitchFamily="2" charset="-122"/>
                <a:cs typeface="Times New Roman" panose="02020603050405020304" pitchFamily="18" charset="0"/>
              </a:rPr>
              <a:t>  </a:t>
            </a:r>
            <a:r>
              <a:rPr lang="en-CA" altLang="en-US" sz="4800" dirty="0">
                <a:solidFill>
                  <a:srgbClr val="0070C0"/>
                </a:solidFill>
                <a:latin typeface="Times New Roman" panose="02020603050405020304" pitchFamily="18" charset="0"/>
                <a:ea typeface="ＭＳ Ｐゴシック" panose="020B0600070205080204" pitchFamily="34" charset="-128"/>
                <a:cs typeface="Times New Roman" panose="02020603050405020304" pitchFamily="18" charset="0"/>
              </a:rPr>
              <a:t>Begging the Question/Circular Reasoning</a:t>
            </a:r>
            <a:endParaRPr lang="en-CA" altLang="en-US" sz="1800" dirty="0">
              <a:solidFill>
                <a:srgbClr val="0070C0"/>
              </a:solidFill>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12291" name="Slide Number Placeholder 2">
            <a:extLst>
              <a:ext uri="{FF2B5EF4-FFF2-40B4-BE49-F238E27FC236}">
                <a16:creationId xmlns:a16="http://schemas.microsoft.com/office/drawing/2014/main" xmlns="" id="{A1C6317C-8E38-4A84-856B-94AD679FF3D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013A62DA-2444-4B52-89AD-7D871F7B34B7}" type="slidenum">
              <a:rPr lang="en-CA" altLang="en-US" sz="1200" smtClean="0">
                <a:solidFill>
                  <a:srgbClr val="898989"/>
                </a:solidFill>
              </a:rPr>
              <a:pPr>
                <a:spcBef>
                  <a:spcPct val="0"/>
                </a:spcBef>
                <a:buFontTx/>
                <a:buNone/>
              </a:pPr>
              <a:t>5</a:t>
            </a:fld>
            <a:endParaRPr lang="en-CA" altLang="en-US" sz="1200">
              <a:solidFill>
                <a:srgbClr val="898989"/>
              </a:solidFill>
            </a:endParaRPr>
          </a:p>
        </p:txBody>
      </p:sp>
      <p:sp>
        <p:nvSpPr>
          <p:cNvPr id="12292" name="TextBox 2">
            <a:extLst>
              <a:ext uri="{FF2B5EF4-FFF2-40B4-BE49-F238E27FC236}">
                <a16:creationId xmlns:a16="http://schemas.microsoft.com/office/drawing/2014/main" xmlns="" id="{BA0A64F8-EE8D-4BAD-A23F-4BD2967BA291}"/>
              </a:ext>
            </a:extLst>
          </p:cNvPr>
          <p:cNvSpPr txBox="1">
            <a:spLocks noChangeArrowheads="1"/>
          </p:cNvSpPr>
          <p:nvPr/>
        </p:nvSpPr>
        <p:spPr bwMode="auto">
          <a:xfrm>
            <a:off x="71438" y="84138"/>
            <a:ext cx="9072562"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 typeface="Arial" panose="020B0604020202020204" pitchFamily="34" charset="0"/>
              <a:buNone/>
            </a:pPr>
            <a:r>
              <a:rPr lang="en-CA" altLang="zh-CN" sz="4500" b="1">
                <a:latin typeface="SimSun" panose="02010600030101010101" pitchFamily="2" charset="-122"/>
                <a:ea typeface="SimSun" panose="02010600030101010101" pitchFamily="2" charset="-122"/>
              </a:rPr>
              <a:t>22</a:t>
            </a:r>
            <a:r>
              <a:rPr lang="zh-CN" altLang="en-US" sz="4500" b="1">
                <a:latin typeface="SimSun" panose="02010600030101010101" pitchFamily="2" charset="-122"/>
                <a:ea typeface="SimSun" panose="02010600030101010101" pitchFamily="2" charset="-122"/>
              </a:rPr>
              <a:t>种常见谬论 </a:t>
            </a:r>
            <a:r>
              <a:rPr lang="en-US" altLang="zh-CN" sz="4500" b="1">
                <a:latin typeface="Times New Roman" panose="02020603050405020304" pitchFamily="18" charset="0"/>
                <a:ea typeface="SimSun" panose="02010600030101010101" pitchFamily="2" charset="-122"/>
                <a:cs typeface="Times New Roman" panose="02020603050405020304" pitchFamily="18" charset="0"/>
              </a:rPr>
              <a:t>22</a:t>
            </a:r>
            <a:r>
              <a:rPr lang="en-US" altLang="zh-CN" sz="4500" b="1">
                <a:latin typeface="SimSun" panose="02010600030101010101" pitchFamily="2" charset="-122"/>
                <a:ea typeface="SimSun" panose="02010600030101010101" pitchFamily="2" charset="-122"/>
              </a:rPr>
              <a:t> </a:t>
            </a:r>
            <a:r>
              <a:rPr lang="en-CA" altLang="en-US" sz="4500" b="1">
                <a:latin typeface="Times New Roman" panose="02020603050405020304" pitchFamily="18" charset="0"/>
                <a:ea typeface="SimSun" panose="02010600030101010101" pitchFamily="2" charset="-122"/>
              </a:rPr>
              <a:t>common fallacies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a:extLst>
              <a:ext uri="{FF2B5EF4-FFF2-40B4-BE49-F238E27FC236}">
                <a16:creationId xmlns:a16="http://schemas.microsoft.com/office/drawing/2014/main" xmlns="" id="{0C2CAE3C-20FB-456C-80B7-4B11BF289AD4}"/>
              </a:ext>
            </a:extLst>
          </p:cNvPr>
          <p:cNvSpPr>
            <a:spLocks noGrp="1"/>
          </p:cNvSpPr>
          <p:nvPr>
            <p:ph idx="1"/>
          </p:nvPr>
        </p:nvSpPr>
        <p:spPr>
          <a:xfrm>
            <a:off x="0" y="1066800"/>
            <a:ext cx="9144000" cy="5791200"/>
          </a:xfrm>
        </p:spPr>
        <p:txBody>
          <a:bodyPr/>
          <a:lstStyle/>
          <a:p>
            <a:pPr marL="1028700" indent="-971550" eaLnBrk="1" hangingPunct="1">
              <a:buFont typeface="Arial" panose="020B0604020202020204" pitchFamily="34" charset="0"/>
              <a:buNone/>
            </a:pPr>
            <a:r>
              <a:rPr lang="en-US" altLang="zh-CN" sz="5400" b="1" dirty="0">
                <a:latin typeface="SimSun" panose="02010600030101010101" pitchFamily="2" charset="-122"/>
                <a:ea typeface="SimSun" panose="02010600030101010101" pitchFamily="2" charset="-122"/>
              </a:rPr>
              <a:t>14</a:t>
            </a:r>
            <a:r>
              <a:rPr lang="en-CA" altLang="ja-JP" sz="5400" b="1" dirty="0">
                <a:latin typeface="SimSun" panose="02010600030101010101" pitchFamily="2" charset="-122"/>
                <a:ea typeface="SimSun" panose="02010600030101010101" pitchFamily="2" charset="-122"/>
              </a:rPr>
              <a:t>.</a:t>
            </a:r>
            <a:r>
              <a:rPr lang="zh-CN" altLang="en-US" sz="5400" b="1" dirty="0">
                <a:latin typeface="SimSun" panose="02010600030101010101" pitchFamily="2" charset="-122"/>
                <a:ea typeface="SimSun" panose="02010600030101010101" pitchFamily="2" charset="-122"/>
              </a:rPr>
              <a:t>一词多义</a:t>
            </a:r>
            <a:r>
              <a:rPr lang="en-CA" altLang="zh-CN" sz="5400" b="1" dirty="0">
                <a:latin typeface="SimSun" panose="02010600030101010101" pitchFamily="2" charset="-122"/>
                <a:ea typeface="SimSun" panose="02010600030101010101" pitchFamily="2" charset="-122"/>
              </a:rPr>
              <a:t>/</a:t>
            </a:r>
            <a:r>
              <a:rPr lang="zh-CN" altLang="en-US" sz="5400" b="1" dirty="0">
                <a:latin typeface="SimSun" panose="02010600030101010101" pitchFamily="2" charset="-122"/>
                <a:ea typeface="SimSun" panose="02010600030101010101" pitchFamily="2" charset="-122"/>
              </a:rPr>
              <a:t>模棱两可</a:t>
            </a:r>
            <a:r>
              <a:rPr lang="ja-JP" altLang="en-US" sz="5400" b="1" dirty="0">
                <a:latin typeface="SimSun" panose="02010600030101010101" pitchFamily="2" charset="-122"/>
                <a:ea typeface="SimSun" panose="02010600030101010101" pitchFamily="2" charset="-122"/>
              </a:rPr>
              <a:t>谬论      </a:t>
            </a:r>
            <a:r>
              <a:rPr lang="zh-CN" altLang="en-US" sz="5400" b="1" dirty="0">
                <a:latin typeface="SimSun" panose="02010600030101010101" pitchFamily="2" charset="-122"/>
                <a:ea typeface="SimSun" panose="02010600030101010101" pitchFamily="2" charset="-122"/>
              </a:rPr>
              <a:t> </a:t>
            </a:r>
            <a:r>
              <a:rPr lang="en-CA" altLang="en-US" sz="5400" dirty="0">
                <a:solidFill>
                  <a:srgbClr val="0070C0"/>
                </a:solidFill>
                <a:latin typeface="Times New Roman" panose="02020603050405020304" pitchFamily="18" charset="0"/>
                <a:ea typeface="ＭＳ Ｐゴシック" panose="020B0600070205080204" pitchFamily="34" charset="-128"/>
                <a:cs typeface="Times New Roman" panose="02020603050405020304" pitchFamily="18" charset="0"/>
              </a:rPr>
              <a:t>Equivocation</a:t>
            </a:r>
          </a:p>
          <a:p>
            <a:pPr marL="1028700" indent="-971550" eaLnBrk="1" hangingPunct="1">
              <a:buFont typeface="Arial" panose="020B0604020202020204" pitchFamily="34" charset="0"/>
              <a:buNone/>
            </a:pPr>
            <a:r>
              <a:rPr lang="en-US" altLang="zh-CN" sz="5400" b="1" dirty="0">
                <a:latin typeface="SimSun" panose="02010600030101010101" pitchFamily="2" charset="-122"/>
                <a:ea typeface="SimSun" panose="02010600030101010101" pitchFamily="2" charset="-122"/>
              </a:rPr>
              <a:t>15</a:t>
            </a:r>
            <a:r>
              <a:rPr lang="en-CA" altLang="en-US" sz="5400" b="1" dirty="0">
                <a:latin typeface="SimSun" panose="02010600030101010101" pitchFamily="2" charset="-122"/>
                <a:ea typeface="SimSun" panose="02010600030101010101" pitchFamily="2" charset="-122"/>
              </a:rPr>
              <a:t>.</a:t>
            </a:r>
            <a:r>
              <a:rPr lang="zh-CN" altLang="en-US" sz="5400" b="1" dirty="0">
                <a:latin typeface="SimSun" panose="02010600030101010101" pitchFamily="2" charset="-122"/>
                <a:ea typeface="SimSun" panose="02010600030101010101" pitchFamily="2" charset="-122"/>
              </a:rPr>
              <a:t>以偏概全</a:t>
            </a:r>
            <a:r>
              <a:rPr lang="en-CA" altLang="en-US" sz="5400" b="1" dirty="0">
                <a:latin typeface="SimSun" panose="02010600030101010101" pitchFamily="2" charset="-122"/>
                <a:ea typeface="SimSun" panose="02010600030101010101" pitchFamily="2" charset="-122"/>
              </a:rPr>
              <a:t>/</a:t>
            </a:r>
            <a:r>
              <a:rPr lang="zh-CN" altLang="en-US" sz="5400" b="1" dirty="0">
                <a:latin typeface="SimSun" panose="02010600030101010101" pitchFamily="2" charset="-122"/>
                <a:ea typeface="SimSun" panose="02010600030101010101" pitchFamily="2" charset="-122"/>
              </a:rPr>
              <a:t>轻率概括谬论</a:t>
            </a:r>
            <a:r>
              <a:rPr lang="en-CA" altLang="zh-CN" sz="5400" b="1" dirty="0">
                <a:latin typeface="SimSun" panose="02010600030101010101" pitchFamily="2" charset="-122"/>
                <a:ea typeface="SimSun" panose="02010600030101010101" pitchFamily="2" charset="-122"/>
              </a:rPr>
              <a:t>         </a:t>
            </a:r>
            <a:r>
              <a:rPr lang="ja-JP" altLang="en-US" sz="5400" b="1" dirty="0">
                <a:latin typeface="SimSun" panose="02010600030101010101" pitchFamily="2" charset="-122"/>
                <a:ea typeface="SimSun" panose="02010600030101010101" pitchFamily="2" charset="-122"/>
              </a:rPr>
              <a:t>  </a:t>
            </a:r>
            <a:endParaRPr lang="en-US" altLang="ja-JP" sz="5400" b="1" dirty="0">
              <a:latin typeface="SimSun" panose="02010600030101010101" pitchFamily="2" charset="-122"/>
              <a:ea typeface="SimSun" panose="02010600030101010101" pitchFamily="2" charset="-122"/>
            </a:endParaRPr>
          </a:p>
          <a:p>
            <a:pPr marL="1028700" indent="-971550" eaLnBrk="1" hangingPunct="1">
              <a:buFont typeface="Arial" panose="020B0604020202020204" pitchFamily="34" charset="0"/>
              <a:buNone/>
            </a:pPr>
            <a:r>
              <a:rPr lang="en-CA" altLang="en-US" sz="5400" dirty="0">
                <a:solidFill>
                  <a:srgbClr val="0070C0"/>
                </a:solidFill>
                <a:latin typeface="Times New Roman" panose="02020603050405020304" pitchFamily="18" charset="0"/>
                <a:ea typeface="ＭＳ Ｐゴシック" panose="020B0600070205080204" pitchFamily="34" charset="-128"/>
                <a:cs typeface="Times New Roman" panose="02020603050405020304" pitchFamily="18" charset="0"/>
              </a:rPr>
              <a:t>      Hasty Generalization</a:t>
            </a:r>
          </a:p>
          <a:p>
            <a:pPr marL="1028700" indent="-971550" eaLnBrk="1" hangingPunct="1">
              <a:buFont typeface="Arial" panose="020B0604020202020204" pitchFamily="34" charset="0"/>
              <a:buNone/>
            </a:pPr>
            <a:r>
              <a:rPr lang="en-US" altLang="zh-CN" sz="5400" b="1" dirty="0">
                <a:latin typeface="SimSun" panose="02010600030101010101" pitchFamily="2" charset="-122"/>
                <a:ea typeface="SimSun" panose="02010600030101010101" pitchFamily="2" charset="-122"/>
              </a:rPr>
              <a:t>16</a:t>
            </a:r>
            <a:r>
              <a:rPr lang="en-CA" altLang="en-US" sz="5400" b="1" dirty="0">
                <a:latin typeface="SimSun" panose="02010600030101010101" pitchFamily="2" charset="-122"/>
                <a:ea typeface="SimSun" panose="02010600030101010101" pitchFamily="2" charset="-122"/>
              </a:rPr>
              <a:t>.</a:t>
            </a:r>
            <a:r>
              <a:rPr lang="zh-CN" altLang="en-US" sz="5400" b="1" dirty="0">
                <a:latin typeface="SimSun" panose="02010600030101010101" pitchFamily="2" charset="-122"/>
                <a:ea typeface="SimSun" panose="02010600030101010101" pitchFamily="2" charset="-122"/>
              </a:rPr>
              <a:t>合成</a:t>
            </a:r>
            <a:r>
              <a:rPr lang="ja-JP" altLang="en-US" sz="5400" b="1" dirty="0">
                <a:latin typeface="SimSun" panose="02010600030101010101" pitchFamily="2" charset="-122"/>
                <a:ea typeface="SimSun" panose="02010600030101010101" pitchFamily="2" charset="-122"/>
              </a:rPr>
              <a:t>谬论           </a:t>
            </a:r>
            <a:endParaRPr lang="en-US" altLang="ja-JP" sz="5400" b="1" dirty="0">
              <a:latin typeface="SimSun" panose="02010600030101010101" pitchFamily="2" charset="-122"/>
              <a:ea typeface="SimSun" panose="02010600030101010101" pitchFamily="2" charset="-122"/>
            </a:endParaRPr>
          </a:p>
          <a:p>
            <a:pPr marL="1028700" indent="-971550" eaLnBrk="1" hangingPunct="1">
              <a:buFont typeface="Arial" panose="020B0604020202020204" pitchFamily="34" charset="0"/>
              <a:buNone/>
            </a:pPr>
            <a:r>
              <a:rPr lang="en-US" altLang="en-US" sz="5400" b="1" dirty="0">
                <a:solidFill>
                  <a:srgbClr val="0070C0"/>
                </a:solidFill>
                <a:latin typeface="SimSun" panose="02010600030101010101" pitchFamily="2" charset="-122"/>
                <a:ea typeface="SimSun" panose="02010600030101010101" pitchFamily="2" charset="-122"/>
                <a:cs typeface="Times New Roman" panose="02020603050405020304" pitchFamily="18" charset="0"/>
              </a:rPr>
              <a:t>   </a:t>
            </a:r>
            <a:r>
              <a:rPr lang="en-US" altLang="en-US" sz="5400" dirty="0">
                <a:solidFill>
                  <a:srgbClr val="0070C0"/>
                </a:solidFill>
                <a:latin typeface="Times New Roman" panose="02020603050405020304" pitchFamily="18" charset="0"/>
                <a:ea typeface="ＭＳ Ｐゴシック" panose="020B0600070205080204" pitchFamily="34" charset="-128"/>
                <a:cs typeface="Times New Roman" panose="02020603050405020304" pitchFamily="18" charset="0"/>
              </a:rPr>
              <a:t>Fallacy of </a:t>
            </a:r>
            <a:r>
              <a:rPr lang="en-CA" altLang="en-US" sz="5400" dirty="0">
                <a:solidFill>
                  <a:srgbClr val="0070C0"/>
                </a:solidFill>
                <a:latin typeface="Times New Roman" panose="02020603050405020304" pitchFamily="18" charset="0"/>
                <a:ea typeface="ＭＳ Ｐゴシック" panose="020B0600070205080204" pitchFamily="34" charset="-128"/>
                <a:cs typeface="Times New Roman" panose="02020603050405020304" pitchFamily="18" charset="0"/>
              </a:rPr>
              <a:t>Composition</a:t>
            </a:r>
          </a:p>
        </p:txBody>
      </p:sp>
      <p:sp>
        <p:nvSpPr>
          <p:cNvPr id="14339" name="Slide Number Placeholder 2">
            <a:extLst>
              <a:ext uri="{FF2B5EF4-FFF2-40B4-BE49-F238E27FC236}">
                <a16:creationId xmlns:a16="http://schemas.microsoft.com/office/drawing/2014/main" xmlns="" id="{36A1E8EC-5EBF-4664-90BC-3C9F05CBE50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E47C4C1E-BEDC-4C8A-9D08-842FD1CF0B3B}" type="slidenum">
              <a:rPr lang="en-CA" altLang="en-US" sz="1200" smtClean="0">
                <a:solidFill>
                  <a:srgbClr val="898989"/>
                </a:solidFill>
              </a:rPr>
              <a:pPr>
                <a:spcBef>
                  <a:spcPct val="0"/>
                </a:spcBef>
                <a:buFontTx/>
                <a:buNone/>
              </a:pPr>
              <a:t>6</a:t>
            </a:fld>
            <a:endParaRPr lang="en-CA" altLang="en-US" sz="1200">
              <a:solidFill>
                <a:srgbClr val="898989"/>
              </a:solidFill>
            </a:endParaRPr>
          </a:p>
        </p:txBody>
      </p:sp>
      <p:sp>
        <p:nvSpPr>
          <p:cNvPr id="14340" name="TextBox 2">
            <a:extLst>
              <a:ext uri="{FF2B5EF4-FFF2-40B4-BE49-F238E27FC236}">
                <a16:creationId xmlns:a16="http://schemas.microsoft.com/office/drawing/2014/main" xmlns="" id="{6FC24DA7-F161-48FC-B098-5539FBB47823}"/>
              </a:ext>
            </a:extLst>
          </p:cNvPr>
          <p:cNvSpPr txBox="1">
            <a:spLocks noChangeArrowheads="1"/>
          </p:cNvSpPr>
          <p:nvPr/>
        </p:nvSpPr>
        <p:spPr bwMode="auto">
          <a:xfrm>
            <a:off x="71438" y="84138"/>
            <a:ext cx="9072562"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 typeface="Arial" panose="020B0604020202020204" pitchFamily="34" charset="0"/>
              <a:buNone/>
            </a:pPr>
            <a:r>
              <a:rPr lang="en-CA" altLang="zh-CN" sz="4500" b="1">
                <a:latin typeface="SimSun" panose="02010600030101010101" pitchFamily="2" charset="-122"/>
                <a:ea typeface="SimSun" panose="02010600030101010101" pitchFamily="2" charset="-122"/>
              </a:rPr>
              <a:t>22</a:t>
            </a:r>
            <a:r>
              <a:rPr lang="zh-CN" altLang="en-US" sz="4500" b="1">
                <a:latin typeface="SimSun" panose="02010600030101010101" pitchFamily="2" charset="-122"/>
                <a:ea typeface="SimSun" panose="02010600030101010101" pitchFamily="2" charset="-122"/>
              </a:rPr>
              <a:t>种常见谬论 </a:t>
            </a:r>
            <a:r>
              <a:rPr lang="en-US" altLang="zh-CN" sz="4500" b="1">
                <a:latin typeface="Times New Roman" panose="02020603050405020304" pitchFamily="18" charset="0"/>
                <a:ea typeface="SimSun" panose="02010600030101010101" pitchFamily="2" charset="-122"/>
                <a:cs typeface="Times New Roman" panose="02020603050405020304" pitchFamily="18" charset="0"/>
              </a:rPr>
              <a:t>22</a:t>
            </a:r>
            <a:r>
              <a:rPr lang="en-US" altLang="zh-CN" sz="4500" b="1">
                <a:latin typeface="SimSun" panose="02010600030101010101" pitchFamily="2" charset="-122"/>
                <a:ea typeface="SimSun" panose="02010600030101010101" pitchFamily="2" charset="-122"/>
              </a:rPr>
              <a:t> </a:t>
            </a:r>
            <a:r>
              <a:rPr lang="en-CA" altLang="en-US" sz="4500" b="1">
                <a:latin typeface="Times New Roman" panose="02020603050405020304" pitchFamily="18" charset="0"/>
                <a:ea typeface="SimSun" panose="02010600030101010101" pitchFamily="2" charset="-122"/>
              </a:rPr>
              <a:t>common fallacies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a:extLst>
              <a:ext uri="{FF2B5EF4-FFF2-40B4-BE49-F238E27FC236}">
                <a16:creationId xmlns:a16="http://schemas.microsoft.com/office/drawing/2014/main" xmlns="" id="{0C2CAE3C-20FB-456C-80B7-4B11BF289AD4}"/>
              </a:ext>
            </a:extLst>
          </p:cNvPr>
          <p:cNvSpPr>
            <a:spLocks noGrp="1"/>
          </p:cNvSpPr>
          <p:nvPr>
            <p:ph idx="1"/>
          </p:nvPr>
        </p:nvSpPr>
        <p:spPr>
          <a:xfrm>
            <a:off x="0" y="914400"/>
            <a:ext cx="9144000" cy="5791200"/>
          </a:xfrm>
        </p:spPr>
        <p:txBody>
          <a:bodyPr/>
          <a:lstStyle/>
          <a:p>
            <a:pPr marL="1028700" indent="-971550" eaLnBrk="1" hangingPunct="1">
              <a:buNone/>
            </a:pPr>
            <a:r>
              <a:rPr lang="en-US" altLang="zh-CN" sz="4800" b="1" dirty="0">
                <a:latin typeface="SimSun" panose="02010600030101010101" pitchFamily="2" charset="-122"/>
                <a:ea typeface="SimSun" panose="02010600030101010101" pitchFamily="2" charset="-122"/>
              </a:rPr>
              <a:t>17</a:t>
            </a:r>
            <a:r>
              <a:rPr lang="en-CA" altLang="ja-JP" sz="4800" b="1" dirty="0">
                <a:latin typeface="SimSun" panose="02010600030101010101" pitchFamily="2" charset="-122"/>
                <a:ea typeface="SimSun" panose="02010600030101010101" pitchFamily="2" charset="-122"/>
              </a:rPr>
              <a:t>.</a:t>
            </a:r>
            <a:r>
              <a:rPr lang="zh-CN" altLang="en-US" sz="4800" b="1" dirty="0">
                <a:latin typeface="SimSun" panose="02010600030101010101" pitchFamily="2" charset="-122"/>
                <a:ea typeface="SimSun" panose="02010600030101010101" pitchFamily="2" charset="-122"/>
              </a:rPr>
              <a:t>分解</a:t>
            </a:r>
            <a:r>
              <a:rPr lang="en-US" altLang="zh-CN" sz="4800" b="1" dirty="0">
                <a:latin typeface="SimSun" panose="02010600030101010101" pitchFamily="2" charset="-122"/>
                <a:ea typeface="SimSun" panose="02010600030101010101" pitchFamily="2" charset="-122"/>
              </a:rPr>
              <a:t>/</a:t>
            </a:r>
            <a:r>
              <a:rPr lang="zh-CN" altLang="en-US" sz="4800" b="1" dirty="0">
                <a:latin typeface="SimSun" panose="02010600030101010101" pitchFamily="2" charset="-122"/>
                <a:ea typeface="SimSun" panose="02010600030101010101" pitchFamily="2" charset="-122"/>
              </a:rPr>
              <a:t>分割</a:t>
            </a:r>
            <a:r>
              <a:rPr lang="ja-JP" altLang="en-US" sz="4800" b="1" dirty="0">
                <a:latin typeface="SimSun" panose="02010600030101010101" pitchFamily="2" charset="-122"/>
                <a:ea typeface="SimSun" panose="02010600030101010101" pitchFamily="2" charset="-122"/>
              </a:rPr>
              <a:t>谬论   </a:t>
            </a:r>
            <a:r>
              <a:rPr lang="zh-CN" altLang="en-US" sz="4800" b="1" dirty="0">
                <a:latin typeface="SimSun" panose="02010600030101010101" pitchFamily="2" charset="-122"/>
                <a:ea typeface="SimSun" panose="02010600030101010101" pitchFamily="2" charset="-122"/>
              </a:rPr>
              <a:t> </a:t>
            </a:r>
            <a:endParaRPr lang="en-CA" altLang="zh-CN" sz="4800" b="1" dirty="0">
              <a:latin typeface="SimSun" panose="02010600030101010101" pitchFamily="2" charset="-122"/>
              <a:ea typeface="SimSun" panose="02010600030101010101" pitchFamily="2" charset="-122"/>
            </a:endParaRPr>
          </a:p>
          <a:p>
            <a:pPr marL="1028700" indent="-971550" eaLnBrk="1" hangingPunct="1">
              <a:buNone/>
            </a:pPr>
            <a:r>
              <a:rPr lang="en-CA" sz="4800" b="1" dirty="0">
                <a:latin typeface="SimSun" panose="02010600030101010101" pitchFamily="2" charset="-122"/>
                <a:ea typeface="SimSun" panose="02010600030101010101" pitchFamily="2" charset="-122"/>
              </a:rPr>
              <a:t>   </a:t>
            </a:r>
            <a:r>
              <a:rPr lang="en-CA" sz="4800" dirty="0">
                <a:solidFill>
                  <a:srgbClr val="0070C0"/>
                </a:solidFill>
                <a:latin typeface="Times New Roman" panose="02020603050405020304" pitchFamily="18" charset="0"/>
                <a:ea typeface="ＭＳ Ｐゴシック" panose="020B0600070205080204" pitchFamily="34" charset="-128"/>
                <a:cs typeface="Times New Roman" panose="02020603050405020304" pitchFamily="18" charset="0"/>
              </a:rPr>
              <a:t>Fallacy of Division</a:t>
            </a:r>
          </a:p>
          <a:p>
            <a:pPr marL="1028700" indent="-971550" eaLnBrk="1" hangingPunct="1">
              <a:buNone/>
            </a:pPr>
            <a:r>
              <a:rPr lang="en-US" altLang="zh-CN" sz="4800" b="1" dirty="0">
                <a:latin typeface="SimSun" panose="02010600030101010101" pitchFamily="2" charset="-122"/>
                <a:ea typeface="SimSun" panose="02010600030101010101" pitchFamily="2" charset="-122"/>
              </a:rPr>
              <a:t>18</a:t>
            </a:r>
            <a:r>
              <a:rPr lang="en-CA" altLang="en-US" sz="4800" b="1" dirty="0">
                <a:latin typeface="SimSun" panose="02010600030101010101" pitchFamily="2" charset="-122"/>
                <a:ea typeface="SimSun" panose="02010600030101010101" pitchFamily="2" charset="-122"/>
              </a:rPr>
              <a:t>.</a:t>
            </a:r>
            <a:r>
              <a:rPr lang="ja-JP" altLang="en-US" sz="4800" b="1" dirty="0">
                <a:latin typeface="SimSun" panose="02010600030101010101" pitchFamily="2" charset="-122"/>
                <a:ea typeface="SimSun" panose="02010600030101010101" pitchFamily="2" charset="-122"/>
              </a:rPr>
              <a:t>运气</a:t>
            </a:r>
            <a:r>
              <a:rPr lang="en-US" altLang="zh-CN" sz="4800" b="1" dirty="0">
                <a:latin typeface="SimSun" panose="02010600030101010101" pitchFamily="2" charset="-122"/>
                <a:ea typeface="SimSun" panose="02010600030101010101" pitchFamily="2" charset="-122"/>
              </a:rPr>
              <a:t>/</a:t>
            </a:r>
            <a:r>
              <a:rPr lang="zh-CN" altLang="en-US" sz="4800" b="1" dirty="0">
                <a:latin typeface="SimSun" panose="02010600030101010101" pitchFamily="2" charset="-122"/>
                <a:ea typeface="SimSun" panose="02010600030101010101" pitchFamily="2" charset="-122"/>
              </a:rPr>
              <a:t>彩票谬论</a:t>
            </a:r>
            <a:r>
              <a:rPr lang="en-CA" altLang="zh-CN" sz="4800" b="1" dirty="0">
                <a:latin typeface="SimSun" panose="02010600030101010101" pitchFamily="2" charset="-122"/>
                <a:ea typeface="SimSun" panose="02010600030101010101" pitchFamily="2" charset="-122"/>
              </a:rPr>
              <a:t>         </a:t>
            </a:r>
            <a:r>
              <a:rPr lang="ja-JP" altLang="en-US" sz="4800" b="1" dirty="0">
                <a:latin typeface="SimSun" panose="02010600030101010101" pitchFamily="2" charset="-122"/>
                <a:ea typeface="SimSun" panose="02010600030101010101" pitchFamily="2" charset="-122"/>
              </a:rPr>
              <a:t>  </a:t>
            </a:r>
            <a:endParaRPr lang="en-US" altLang="ja-JP" sz="4800" b="1" dirty="0">
              <a:latin typeface="SimSun" panose="02010600030101010101" pitchFamily="2" charset="-122"/>
              <a:ea typeface="SimSun" panose="02010600030101010101" pitchFamily="2" charset="-122"/>
            </a:endParaRPr>
          </a:p>
          <a:p>
            <a:pPr marL="1028700" indent="-971550" eaLnBrk="1" hangingPunct="1">
              <a:buNone/>
            </a:pPr>
            <a:r>
              <a:rPr lang="en-CA" altLang="en-US" sz="4800" dirty="0">
                <a:solidFill>
                  <a:srgbClr val="0070C0"/>
                </a:solidFill>
                <a:latin typeface="Times New Roman" panose="02020603050405020304" pitchFamily="18" charset="0"/>
                <a:ea typeface="ＭＳ Ｐゴシック" panose="020B0600070205080204" pitchFamily="34" charset="-128"/>
                <a:cs typeface="Times New Roman" panose="02020603050405020304" pitchFamily="18" charset="0"/>
              </a:rPr>
              <a:t>      </a:t>
            </a:r>
            <a:r>
              <a:rPr lang="en-CA" sz="4800" dirty="0">
                <a:solidFill>
                  <a:srgbClr val="0070C0"/>
                </a:solidFill>
                <a:latin typeface="Times New Roman" panose="02020603050405020304" pitchFamily="18" charset="0"/>
                <a:ea typeface="ＭＳ Ｐゴシック" panose="020B0600070205080204" pitchFamily="34" charset="-128"/>
                <a:cs typeface="Times New Roman" panose="02020603050405020304" pitchFamily="18" charset="0"/>
              </a:rPr>
              <a:t>Lottery Fallacy</a:t>
            </a:r>
          </a:p>
          <a:p>
            <a:pPr marL="1028700" indent="-971550" eaLnBrk="1" hangingPunct="1">
              <a:buNone/>
            </a:pPr>
            <a:r>
              <a:rPr lang="en-US" altLang="zh-CN" sz="4800" b="1" dirty="0">
                <a:latin typeface="SimSun" panose="02010600030101010101" pitchFamily="2" charset="-122"/>
                <a:ea typeface="SimSun" panose="02010600030101010101" pitchFamily="2" charset="-122"/>
              </a:rPr>
              <a:t>19</a:t>
            </a:r>
            <a:r>
              <a:rPr lang="en-CA" altLang="en-US" sz="4800" b="1" dirty="0">
                <a:latin typeface="SimSun" panose="02010600030101010101" pitchFamily="2" charset="-122"/>
                <a:ea typeface="SimSun" panose="02010600030101010101" pitchFamily="2" charset="-122"/>
              </a:rPr>
              <a:t>.</a:t>
            </a:r>
            <a:r>
              <a:rPr lang="zh-CN" altLang="en-US" sz="4800" b="1" dirty="0">
                <a:latin typeface="SimSun" panose="02010600030101010101" pitchFamily="2" charset="-122"/>
                <a:ea typeface="SimSun" panose="02010600030101010101" pitchFamily="2" charset="-122"/>
              </a:rPr>
              <a:t>诉诸不适当权威</a:t>
            </a:r>
            <a:r>
              <a:rPr lang="ja-JP" altLang="en-US" sz="4800" b="1" dirty="0">
                <a:latin typeface="SimSun" panose="02010600030101010101" pitchFamily="2" charset="-122"/>
                <a:ea typeface="SimSun" panose="02010600030101010101" pitchFamily="2" charset="-122"/>
              </a:rPr>
              <a:t>谬论           </a:t>
            </a:r>
            <a:endParaRPr lang="en-US" altLang="ja-JP" sz="4800" b="1" dirty="0">
              <a:latin typeface="SimSun" panose="02010600030101010101" pitchFamily="2" charset="-122"/>
              <a:ea typeface="SimSun" panose="02010600030101010101" pitchFamily="2" charset="-122"/>
            </a:endParaRPr>
          </a:p>
          <a:p>
            <a:pPr marL="1028700" indent="-971550" eaLnBrk="1" hangingPunct="1">
              <a:buNone/>
            </a:pPr>
            <a:r>
              <a:rPr lang="en-US" altLang="en-US" sz="4800" b="1" dirty="0">
                <a:solidFill>
                  <a:srgbClr val="0070C0"/>
                </a:solidFill>
                <a:latin typeface="SimSun" panose="02010600030101010101" pitchFamily="2" charset="-122"/>
                <a:ea typeface="SimSun" panose="02010600030101010101" pitchFamily="2" charset="-122"/>
                <a:cs typeface="Times New Roman" panose="02020603050405020304" pitchFamily="18" charset="0"/>
              </a:rPr>
              <a:t>   </a:t>
            </a:r>
            <a:r>
              <a:rPr lang="en-CA" sz="4800" dirty="0">
                <a:solidFill>
                  <a:srgbClr val="0070C0"/>
                </a:solidFill>
                <a:latin typeface="Times New Roman" panose="02020603050405020304" pitchFamily="18" charset="0"/>
                <a:ea typeface="ＭＳ Ｐゴシック" panose="020B0600070205080204" pitchFamily="34" charset="-128"/>
                <a:cs typeface="Times New Roman" panose="02020603050405020304" pitchFamily="18" charset="0"/>
              </a:rPr>
              <a:t>Appeal to dubious/inappropriate authority</a:t>
            </a:r>
            <a:endParaRPr lang="en-CA" altLang="en-US" sz="4800" dirty="0">
              <a:solidFill>
                <a:srgbClr val="0070C0"/>
              </a:solidFill>
              <a:latin typeface="Times New Roman" panose="02020603050405020304" pitchFamily="18" charset="0"/>
              <a:ea typeface="ＭＳ Ｐゴシック" panose="020B0600070205080204" pitchFamily="34" charset="-128"/>
              <a:cs typeface="Times New Roman" panose="02020603050405020304" pitchFamily="18" charset="0"/>
            </a:endParaRPr>
          </a:p>
          <a:p>
            <a:pPr marL="1028700" indent="-971550" eaLnBrk="1" hangingPunct="1">
              <a:buNone/>
            </a:pPr>
            <a:r>
              <a:rPr lang="en-US" altLang="en-US" sz="5400" b="1" dirty="0">
                <a:solidFill>
                  <a:srgbClr val="0070C0"/>
                </a:solidFill>
                <a:latin typeface="SimSun" panose="02010600030101010101" pitchFamily="2" charset="-122"/>
                <a:ea typeface="SimSun" panose="02010600030101010101" pitchFamily="2" charset="-122"/>
                <a:cs typeface="Times New Roman" panose="02020603050405020304" pitchFamily="18" charset="0"/>
              </a:rPr>
              <a:t> </a:t>
            </a:r>
            <a:endParaRPr lang="en-CA" altLang="en-US" sz="4000" dirty="0">
              <a:solidFill>
                <a:srgbClr val="0070C0"/>
              </a:solidFill>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14339" name="Slide Number Placeholder 2">
            <a:extLst>
              <a:ext uri="{FF2B5EF4-FFF2-40B4-BE49-F238E27FC236}">
                <a16:creationId xmlns:a16="http://schemas.microsoft.com/office/drawing/2014/main" xmlns="" id="{36A1E8EC-5EBF-4664-90BC-3C9F05CBE50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E47C4C1E-BEDC-4C8A-9D08-842FD1CF0B3B}" type="slidenum">
              <a:rPr lang="en-CA" altLang="en-US" sz="1200" smtClean="0">
                <a:solidFill>
                  <a:srgbClr val="898989"/>
                </a:solidFill>
              </a:rPr>
              <a:pPr>
                <a:spcBef>
                  <a:spcPct val="0"/>
                </a:spcBef>
                <a:buFontTx/>
                <a:buNone/>
              </a:pPr>
              <a:t>7</a:t>
            </a:fld>
            <a:endParaRPr lang="en-CA" altLang="en-US" sz="1200" dirty="0">
              <a:solidFill>
                <a:srgbClr val="898989"/>
              </a:solidFill>
            </a:endParaRPr>
          </a:p>
        </p:txBody>
      </p:sp>
      <p:sp>
        <p:nvSpPr>
          <p:cNvPr id="14340" name="TextBox 2">
            <a:extLst>
              <a:ext uri="{FF2B5EF4-FFF2-40B4-BE49-F238E27FC236}">
                <a16:creationId xmlns:a16="http://schemas.microsoft.com/office/drawing/2014/main" xmlns="" id="{6FC24DA7-F161-48FC-B098-5539FBB47823}"/>
              </a:ext>
            </a:extLst>
          </p:cNvPr>
          <p:cNvSpPr txBox="1">
            <a:spLocks noChangeArrowheads="1"/>
          </p:cNvSpPr>
          <p:nvPr/>
        </p:nvSpPr>
        <p:spPr bwMode="auto">
          <a:xfrm>
            <a:off x="71438" y="84138"/>
            <a:ext cx="9072562"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 typeface="Arial" panose="020B0604020202020204" pitchFamily="34" charset="0"/>
              <a:buNone/>
            </a:pPr>
            <a:r>
              <a:rPr lang="en-CA" altLang="zh-CN" sz="4500" b="1">
                <a:latin typeface="SimSun" panose="02010600030101010101" pitchFamily="2" charset="-122"/>
                <a:ea typeface="SimSun" panose="02010600030101010101" pitchFamily="2" charset="-122"/>
              </a:rPr>
              <a:t>22</a:t>
            </a:r>
            <a:r>
              <a:rPr lang="zh-CN" altLang="en-US" sz="4500" b="1">
                <a:latin typeface="SimSun" panose="02010600030101010101" pitchFamily="2" charset="-122"/>
                <a:ea typeface="SimSun" panose="02010600030101010101" pitchFamily="2" charset="-122"/>
              </a:rPr>
              <a:t>种常见谬论 </a:t>
            </a:r>
            <a:r>
              <a:rPr lang="en-US" altLang="zh-CN" sz="4500" b="1">
                <a:latin typeface="Times New Roman" panose="02020603050405020304" pitchFamily="18" charset="0"/>
                <a:ea typeface="SimSun" panose="02010600030101010101" pitchFamily="2" charset="-122"/>
                <a:cs typeface="Times New Roman" panose="02020603050405020304" pitchFamily="18" charset="0"/>
              </a:rPr>
              <a:t>22</a:t>
            </a:r>
            <a:r>
              <a:rPr lang="en-US" altLang="zh-CN" sz="4500" b="1">
                <a:latin typeface="SimSun" panose="02010600030101010101" pitchFamily="2" charset="-122"/>
                <a:ea typeface="SimSun" panose="02010600030101010101" pitchFamily="2" charset="-122"/>
              </a:rPr>
              <a:t> </a:t>
            </a:r>
            <a:r>
              <a:rPr lang="en-CA" altLang="en-US" sz="4500" b="1">
                <a:latin typeface="Times New Roman" panose="02020603050405020304" pitchFamily="18" charset="0"/>
                <a:ea typeface="SimSun" panose="02010600030101010101" pitchFamily="2" charset="-122"/>
              </a:rPr>
              <a:t>common fallacies        </a:t>
            </a:r>
          </a:p>
        </p:txBody>
      </p:sp>
    </p:spTree>
    <p:extLst>
      <p:ext uri="{BB962C8B-B14F-4D97-AF65-F5344CB8AC3E}">
        <p14:creationId xmlns:p14="http://schemas.microsoft.com/office/powerpoint/2010/main" val="36466224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a:extLst>
              <a:ext uri="{FF2B5EF4-FFF2-40B4-BE49-F238E27FC236}">
                <a16:creationId xmlns:a16="http://schemas.microsoft.com/office/drawing/2014/main" xmlns="" id="{0C2CAE3C-20FB-456C-80B7-4B11BF289AD4}"/>
              </a:ext>
            </a:extLst>
          </p:cNvPr>
          <p:cNvSpPr>
            <a:spLocks noGrp="1"/>
          </p:cNvSpPr>
          <p:nvPr>
            <p:ph idx="1"/>
          </p:nvPr>
        </p:nvSpPr>
        <p:spPr>
          <a:xfrm>
            <a:off x="0" y="1066800"/>
            <a:ext cx="9144000" cy="5791200"/>
          </a:xfrm>
        </p:spPr>
        <p:txBody>
          <a:bodyPr/>
          <a:lstStyle/>
          <a:p>
            <a:pPr marL="1028700" indent="-971550" eaLnBrk="1" hangingPunct="1">
              <a:buNone/>
            </a:pPr>
            <a:r>
              <a:rPr lang="en-US" altLang="zh-CN" sz="5400" b="1" dirty="0">
                <a:latin typeface="SimSun" panose="02010600030101010101" pitchFamily="2" charset="-122"/>
                <a:ea typeface="SimSun" panose="02010600030101010101" pitchFamily="2" charset="-122"/>
              </a:rPr>
              <a:t>20</a:t>
            </a:r>
            <a:r>
              <a:rPr lang="en-CA" altLang="ja-JP" sz="5400" b="1" dirty="0">
                <a:latin typeface="SimSun" panose="02010600030101010101" pitchFamily="2" charset="-122"/>
                <a:ea typeface="SimSun" panose="02010600030101010101" pitchFamily="2" charset="-122"/>
              </a:rPr>
              <a:t>.</a:t>
            </a:r>
            <a:r>
              <a:rPr lang="zh-CN" altLang="en-US" sz="5400" b="1" dirty="0">
                <a:latin typeface="SimSun" panose="02010600030101010101" pitchFamily="2" charset="-122"/>
                <a:ea typeface="SimSun" panose="02010600030101010101" pitchFamily="2" charset="-122"/>
              </a:rPr>
              <a:t>红鲱鱼</a:t>
            </a:r>
            <a:r>
              <a:rPr lang="en-US" altLang="zh-CN" sz="5400" b="1" dirty="0">
                <a:latin typeface="SimSun" panose="02010600030101010101" pitchFamily="2" charset="-122"/>
                <a:ea typeface="SimSun" panose="02010600030101010101" pitchFamily="2" charset="-122"/>
              </a:rPr>
              <a:t>/</a:t>
            </a:r>
            <a:r>
              <a:rPr lang="ja-JP" altLang="en-US" sz="5400" b="1" dirty="0">
                <a:latin typeface="SimSun" panose="02010600030101010101" pitchFamily="2" charset="-122"/>
                <a:ea typeface="SimSun" panose="02010600030101010101" pitchFamily="2" charset="-122"/>
              </a:rPr>
              <a:t>转移话题谬论   </a:t>
            </a:r>
            <a:r>
              <a:rPr lang="zh-CN" altLang="en-US" sz="5400" b="1" dirty="0">
                <a:latin typeface="SimSun" panose="02010600030101010101" pitchFamily="2" charset="-122"/>
                <a:ea typeface="SimSun" panose="02010600030101010101" pitchFamily="2" charset="-122"/>
              </a:rPr>
              <a:t> </a:t>
            </a:r>
            <a:endParaRPr lang="en-CA" altLang="zh-CN" sz="5400" b="1" dirty="0">
              <a:latin typeface="SimSun" panose="02010600030101010101" pitchFamily="2" charset="-122"/>
              <a:ea typeface="SimSun" panose="02010600030101010101" pitchFamily="2" charset="-122"/>
            </a:endParaRPr>
          </a:p>
          <a:p>
            <a:pPr marL="1028700" indent="-971550" eaLnBrk="1" hangingPunct="1">
              <a:buNone/>
            </a:pPr>
            <a:r>
              <a:rPr lang="en-CA" sz="5400" b="1" dirty="0">
                <a:latin typeface="SimSun" panose="02010600030101010101" pitchFamily="2" charset="-122"/>
                <a:ea typeface="SimSun" panose="02010600030101010101" pitchFamily="2" charset="-122"/>
              </a:rPr>
              <a:t>   </a:t>
            </a:r>
            <a:r>
              <a:rPr lang="en-CA" sz="5400" dirty="0">
                <a:solidFill>
                  <a:srgbClr val="0070C0"/>
                </a:solidFill>
                <a:latin typeface="Times New Roman" panose="02020603050405020304" pitchFamily="18" charset="0"/>
                <a:ea typeface="ＭＳ Ｐゴシック" panose="020B0600070205080204" pitchFamily="34" charset="-128"/>
                <a:cs typeface="Times New Roman" panose="02020603050405020304" pitchFamily="18" charset="0"/>
              </a:rPr>
              <a:t>Red Herring</a:t>
            </a:r>
            <a:r>
              <a:rPr lang="en-CA" sz="5400" dirty="0">
                <a:solidFill>
                  <a:srgbClr val="0070C0"/>
                </a:solidFill>
                <a:latin typeface="Times New Roman" panose="02020603050405020304" pitchFamily="18" charset="0"/>
                <a:cs typeface="Times New Roman" panose="02020603050405020304" pitchFamily="18" charset="0"/>
              </a:rPr>
              <a:t> </a:t>
            </a:r>
            <a:r>
              <a:rPr lang="en-US" sz="5400" dirty="0">
                <a:solidFill>
                  <a:srgbClr val="0070C0"/>
                </a:solidFill>
                <a:latin typeface="Times New Roman" panose="02020603050405020304" pitchFamily="18" charset="0"/>
                <a:cs typeface="Times New Roman" panose="02020603050405020304" pitchFamily="18" charset="0"/>
              </a:rPr>
              <a:t>fallacy</a:t>
            </a:r>
            <a:r>
              <a:rPr lang="en-US" sz="5400" dirty="0"/>
              <a:t> </a:t>
            </a:r>
            <a:endParaRPr lang="en-CA" sz="5400" dirty="0">
              <a:solidFill>
                <a:srgbClr val="0070C0"/>
              </a:solidFill>
              <a:latin typeface="Times New Roman" panose="02020603050405020304" pitchFamily="18" charset="0"/>
              <a:ea typeface="ＭＳ Ｐゴシック" panose="020B0600070205080204" pitchFamily="34" charset="-128"/>
              <a:cs typeface="Times New Roman" panose="02020603050405020304" pitchFamily="18" charset="0"/>
            </a:endParaRPr>
          </a:p>
          <a:p>
            <a:pPr marL="1028700" indent="-971550" eaLnBrk="1" hangingPunct="1">
              <a:buNone/>
            </a:pPr>
            <a:r>
              <a:rPr lang="en-US" altLang="zh-CN" sz="5400" b="1" dirty="0">
                <a:latin typeface="SimSun" panose="02010600030101010101" pitchFamily="2" charset="-122"/>
                <a:ea typeface="SimSun" panose="02010600030101010101" pitchFamily="2" charset="-122"/>
              </a:rPr>
              <a:t>21</a:t>
            </a:r>
            <a:r>
              <a:rPr lang="en-CA" altLang="en-US" sz="5400" b="1" dirty="0">
                <a:latin typeface="SimSun" panose="02010600030101010101" pitchFamily="2" charset="-122"/>
                <a:ea typeface="SimSun" panose="02010600030101010101" pitchFamily="2" charset="-122"/>
              </a:rPr>
              <a:t>.</a:t>
            </a:r>
            <a:r>
              <a:rPr lang="ja-JP" altLang="en-US" sz="5400" b="1" dirty="0">
                <a:latin typeface="SimSun" panose="02010600030101010101" pitchFamily="2" charset="-122"/>
                <a:ea typeface="SimSun" panose="02010600030101010101" pitchFamily="2" charset="-122"/>
              </a:rPr>
              <a:t>扮演上帝</a:t>
            </a:r>
            <a:r>
              <a:rPr lang="zh-CN" altLang="en-US" sz="5400" b="1" dirty="0">
                <a:latin typeface="SimSun" panose="02010600030101010101" pitchFamily="2" charset="-122"/>
                <a:ea typeface="SimSun" panose="02010600030101010101" pitchFamily="2" charset="-122"/>
              </a:rPr>
              <a:t>谬论</a:t>
            </a:r>
            <a:r>
              <a:rPr lang="en-CA" altLang="zh-CN" sz="5400" b="1" dirty="0">
                <a:latin typeface="SimSun" panose="02010600030101010101" pitchFamily="2" charset="-122"/>
                <a:ea typeface="SimSun" panose="02010600030101010101" pitchFamily="2" charset="-122"/>
              </a:rPr>
              <a:t>         </a:t>
            </a:r>
            <a:r>
              <a:rPr lang="ja-JP" altLang="en-US" sz="5400" b="1" dirty="0">
                <a:latin typeface="SimSun" panose="02010600030101010101" pitchFamily="2" charset="-122"/>
                <a:ea typeface="SimSun" panose="02010600030101010101" pitchFamily="2" charset="-122"/>
              </a:rPr>
              <a:t>  </a:t>
            </a:r>
            <a:endParaRPr lang="en-US" altLang="ja-JP" sz="5400" b="1" dirty="0">
              <a:latin typeface="SimSun" panose="02010600030101010101" pitchFamily="2" charset="-122"/>
              <a:ea typeface="SimSun" panose="02010600030101010101" pitchFamily="2" charset="-122"/>
            </a:endParaRPr>
          </a:p>
          <a:p>
            <a:pPr marL="1028700" indent="-971550" eaLnBrk="1" hangingPunct="1">
              <a:buNone/>
            </a:pPr>
            <a:r>
              <a:rPr lang="en-CA" altLang="en-US" sz="5400" dirty="0">
                <a:solidFill>
                  <a:srgbClr val="0070C0"/>
                </a:solidFill>
                <a:latin typeface="Times New Roman" panose="02020603050405020304" pitchFamily="18" charset="0"/>
                <a:ea typeface="ＭＳ Ｐゴシック" panose="020B0600070205080204" pitchFamily="34" charset="-128"/>
                <a:cs typeface="Times New Roman" panose="02020603050405020304" pitchFamily="18" charset="0"/>
              </a:rPr>
              <a:t>      </a:t>
            </a:r>
            <a:r>
              <a:rPr lang="en-CA" sz="5400" dirty="0">
                <a:solidFill>
                  <a:srgbClr val="0070C0"/>
                </a:solidFill>
                <a:latin typeface="Times New Roman" panose="02020603050405020304" pitchFamily="18" charset="0"/>
                <a:ea typeface="ＭＳ Ｐゴシック" panose="020B0600070205080204" pitchFamily="34" charset="-128"/>
                <a:cs typeface="Times New Roman" panose="02020603050405020304" pitchFamily="18" charset="0"/>
              </a:rPr>
              <a:t>Playing God</a:t>
            </a:r>
            <a:r>
              <a:rPr lang="en-US" sz="5400" dirty="0">
                <a:solidFill>
                  <a:srgbClr val="0070C0"/>
                </a:solidFill>
                <a:latin typeface="Times New Roman" panose="02020603050405020304" pitchFamily="18" charset="0"/>
                <a:cs typeface="Times New Roman" panose="02020603050405020304" pitchFamily="18" charset="0"/>
              </a:rPr>
              <a:t> fallacy</a:t>
            </a:r>
            <a:endParaRPr lang="en-CA" sz="5400" dirty="0">
              <a:solidFill>
                <a:srgbClr val="0070C0"/>
              </a:solidFill>
              <a:latin typeface="Times New Roman" panose="02020603050405020304" pitchFamily="18" charset="0"/>
              <a:ea typeface="ＭＳ Ｐゴシック" panose="020B0600070205080204" pitchFamily="34" charset="-128"/>
              <a:cs typeface="Times New Roman" panose="02020603050405020304" pitchFamily="18" charset="0"/>
            </a:endParaRPr>
          </a:p>
          <a:p>
            <a:pPr marL="1028700" indent="-971550" eaLnBrk="1" hangingPunct="1">
              <a:buNone/>
            </a:pPr>
            <a:r>
              <a:rPr lang="en-US" altLang="zh-CN" sz="5400" b="1" dirty="0">
                <a:latin typeface="SimSun" panose="02010600030101010101" pitchFamily="2" charset="-122"/>
                <a:ea typeface="SimSun" panose="02010600030101010101" pitchFamily="2" charset="-122"/>
              </a:rPr>
              <a:t>22</a:t>
            </a:r>
            <a:r>
              <a:rPr lang="en-CA" altLang="en-US" sz="5400" b="1" dirty="0">
                <a:latin typeface="SimSun" panose="02010600030101010101" pitchFamily="2" charset="-122"/>
                <a:ea typeface="SimSun" panose="02010600030101010101" pitchFamily="2" charset="-122"/>
              </a:rPr>
              <a:t>.</a:t>
            </a:r>
            <a:r>
              <a:rPr lang="ja-JP" altLang="en-US" sz="5400" b="1" dirty="0">
                <a:latin typeface="SimSun" panose="02010600030101010101" pitchFamily="2" charset="-122"/>
                <a:ea typeface="SimSun" panose="02010600030101010101" pitchFamily="2" charset="-122"/>
              </a:rPr>
              <a:t>推</a:t>
            </a:r>
            <a:r>
              <a:rPr lang="zh-CN" altLang="en-US" sz="5400" b="1" dirty="0">
                <a:latin typeface="SimSun" panose="02010600030101010101" pitchFamily="2" charset="-122"/>
                <a:ea typeface="SimSun" panose="02010600030101010101" pitchFamily="2" charset="-122"/>
              </a:rPr>
              <a:t>理失效</a:t>
            </a:r>
            <a:r>
              <a:rPr lang="ja-JP" altLang="en-US" sz="5400" b="1" dirty="0">
                <a:latin typeface="SimSun" panose="02010600030101010101" pitchFamily="2" charset="-122"/>
                <a:ea typeface="SimSun" panose="02010600030101010101" pitchFamily="2" charset="-122"/>
              </a:rPr>
              <a:t>谬论           </a:t>
            </a:r>
            <a:endParaRPr lang="en-US" altLang="ja-JP" sz="5400" b="1" dirty="0">
              <a:latin typeface="SimSun" panose="02010600030101010101" pitchFamily="2" charset="-122"/>
              <a:ea typeface="SimSun" panose="02010600030101010101" pitchFamily="2" charset="-122"/>
            </a:endParaRPr>
          </a:p>
          <a:p>
            <a:pPr marL="1028700" indent="-971550" eaLnBrk="1" hangingPunct="1">
              <a:buNone/>
            </a:pPr>
            <a:r>
              <a:rPr lang="en-US" altLang="en-US" sz="5400" b="1" dirty="0">
                <a:solidFill>
                  <a:srgbClr val="0070C0"/>
                </a:solidFill>
                <a:latin typeface="SimSun" panose="02010600030101010101" pitchFamily="2" charset="-122"/>
                <a:ea typeface="SimSun" panose="02010600030101010101" pitchFamily="2" charset="-122"/>
                <a:cs typeface="Times New Roman" panose="02020603050405020304" pitchFamily="18" charset="0"/>
              </a:rPr>
              <a:t>   </a:t>
            </a:r>
            <a:r>
              <a:rPr lang="en-CA" sz="5400" dirty="0">
                <a:solidFill>
                  <a:srgbClr val="0070C0"/>
                </a:solidFill>
                <a:latin typeface="Times New Roman" panose="02020603050405020304" pitchFamily="18" charset="0"/>
                <a:ea typeface="ＭＳ Ｐゴシック" panose="020B0600070205080204" pitchFamily="34" charset="-128"/>
                <a:cs typeface="Times New Roman" panose="02020603050405020304" pitchFamily="18" charset="0"/>
              </a:rPr>
              <a:t>Non Sequitur </a:t>
            </a:r>
            <a:r>
              <a:rPr lang="en-US" sz="5400" dirty="0">
                <a:solidFill>
                  <a:srgbClr val="0070C0"/>
                </a:solidFill>
                <a:latin typeface="Times New Roman" panose="02020603050405020304" pitchFamily="18" charset="0"/>
                <a:cs typeface="Times New Roman" panose="02020603050405020304" pitchFamily="18" charset="0"/>
              </a:rPr>
              <a:t>fallacy</a:t>
            </a:r>
            <a:endParaRPr lang="en-CA" altLang="en-US" sz="5400" dirty="0">
              <a:solidFill>
                <a:srgbClr val="0070C0"/>
              </a:solidFill>
              <a:latin typeface="Times New Roman" panose="02020603050405020304" pitchFamily="18" charset="0"/>
              <a:ea typeface="ＭＳ Ｐゴシック" panose="020B0600070205080204" pitchFamily="34" charset="-128"/>
              <a:cs typeface="Times New Roman" panose="02020603050405020304" pitchFamily="18" charset="0"/>
            </a:endParaRPr>
          </a:p>
          <a:p>
            <a:pPr marL="1028700" indent="-971550" eaLnBrk="1" hangingPunct="1">
              <a:buNone/>
            </a:pPr>
            <a:r>
              <a:rPr lang="en-US" altLang="en-US" sz="5400" b="1" dirty="0">
                <a:solidFill>
                  <a:srgbClr val="0070C0"/>
                </a:solidFill>
                <a:latin typeface="SimSun" panose="02010600030101010101" pitchFamily="2" charset="-122"/>
                <a:ea typeface="SimSun" panose="02010600030101010101" pitchFamily="2" charset="-122"/>
                <a:cs typeface="Times New Roman" panose="02020603050405020304" pitchFamily="18" charset="0"/>
              </a:rPr>
              <a:t> </a:t>
            </a:r>
            <a:endParaRPr lang="en-CA" altLang="en-US" sz="5400" dirty="0">
              <a:solidFill>
                <a:srgbClr val="0070C0"/>
              </a:solidFill>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14339" name="Slide Number Placeholder 2">
            <a:extLst>
              <a:ext uri="{FF2B5EF4-FFF2-40B4-BE49-F238E27FC236}">
                <a16:creationId xmlns:a16="http://schemas.microsoft.com/office/drawing/2014/main" xmlns="" id="{36A1E8EC-5EBF-4664-90BC-3C9F05CBE50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E47C4C1E-BEDC-4C8A-9D08-842FD1CF0B3B}" type="slidenum">
              <a:rPr lang="en-CA" altLang="en-US" sz="1200" smtClean="0">
                <a:solidFill>
                  <a:srgbClr val="898989"/>
                </a:solidFill>
              </a:rPr>
              <a:pPr>
                <a:spcBef>
                  <a:spcPct val="0"/>
                </a:spcBef>
                <a:buFontTx/>
                <a:buNone/>
              </a:pPr>
              <a:t>8</a:t>
            </a:fld>
            <a:endParaRPr lang="en-CA" altLang="en-US" sz="1200" dirty="0">
              <a:solidFill>
                <a:srgbClr val="898989"/>
              </a:solidFill>
            </a:endParaRPr>
          </a:p>
        </p:txBody>
      </p:sp>
      <p:sp>
        <p:nvSpPr>
          <p:cNvPr id="14340" name="TextBox 2">
            <a:extLst>
              <a:ext uri="{FF2B5EF4-FFF2-40B4-BE49-F238E27FC236}">
                <a16:creationId xmlns:a16="http://schemas.microsoft.com/office/drawing/2014/main" xmlns="" id="{6FC24DA7-F161-48FC-B098-5539FBB47823}"/>
              </a:ext>
            </a:extLst>
          </p:cNvPr>
          <p:cNvSpPr txBox="1">
            <a:spLocks noChangeArrowheads="1"/>
          </p:cNvSpPr>
          <p:nvPr/>
        </p:nvSpPr>
        <p:spPr bwMode="auto">
          <a:xfrm>
            <a:off x="71438" y="84138"/>
            <a:ext cx="9072562"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 typeface="Arial" panose="020B0604020202020204" pitchFamily="34" charset="0"/>
              <a:buNone/>
            </a:pPr>
            <a:r>
              <a:rPr lang="en-CA" altLang="zh-CN" sz="4500" b="1">
                <a:latin typeface="SimSun" panose="02010600030101010101" pitchFamily="2" charset="-122"/>
                <a:ea typeface="SimSun" panose="02010600030101010101" pitchFamily="2" charset="-122"/>
              </a:rPr>
              <a:t>22</a:t>
            </a:r>
            <a:r>
              <a:rPr lang="zh-CN" altLang="en-US" sz="4500" b="1">
                <a:latin typeface="SimSun" panose="02010600030101010101" pitchFamily="2" charset="-122"/>
                <a:ea typeface="SimSun" panose="02010600030101010101" pitchFamily="2" charset="-122"/>
              </a:rPr>
              <a:t>种常见谬论 </a:t>
            </a:r>
            <a:r>
              <a:rPr lang="en-US" altLang="zh-CN" sz="4500" b="1">
                <a:latin typeface="Times New Roman" panose="02020603050405020304" pitchFamily="18" charset="0"/>
                <a:ea typeface="SimSun" panose="02010600030101010101" pitchFamily="2" charset="-122"/>
                <a:cs typeface="Times New Roman" panose="02020603050405020304" pitchFamily="18" charset="0"/>
              </a:rPr>
              <a:t>22</a:t>
            </a:r>
            <a:r>
              <a:rPr lang="en-US" altLang="zh-CN" sz="4500" b="1">
                <a:latin typeface="SimSun" panose="02010600030101010101" pitchFamily="2" charset="-122"/>
                <a:ea typeface="SimSun" panose="02010600030101010101" pitchFamily="2" charset="-122"/>
              </a:rPr>
              <a:t> </a:t>
            </a:r>
            <a:r>
              <a:rPr lang="en-CA" altLang="en-US" sz="4500" b="1">
                <a:latin typeface="Times New Roman" panose="02020603050405020304" pitchFamily="18" charset="0"/>
                <a:ea typeface="SimSun" panose="02010600030101010101" pitchFamily="2" charset="-122"/>
              </a:rPr>
              <a:t>common fallacies        </a:t>
            </a:r>
          </a:p>
        </p:txBody>
      </p:sp>
    </p:spTree>
    <p:extLst>
      <p:ext uri="{BB962C8B-B14F-4D97-AF65-F5344CB8AC3E}">
        <p14:creationId xmlns:p14="http://schemas.microsoft.com/office/powerpoint/2010/main" val="439556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098">
                                            <p:txEl>
                                              <p:pRg st="0" end="0"/>
                                            </p:txEl>
                                          </p:spTgt>
                                        </p:tgtEl>
                                        <p:attrNameLst>
                                          <p:attrName>style.visibility</p:attrName>
                                        </p:attrNameLst>
                                      </p:cBhvr>
                                      <p:to>
                                        <p:strVal val="visible"/>
                                      </p:to>
                                    </p:set>
                                    <p:anim calcmode="lin" valueType="num">
                                      <p:cBhvr additive="base">
                                        <p:cTn id="7" dur="500" fill="hold"/>
                                        <p:tgtEl>
                                          <p:spTgt spid="409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8">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098">
                                            <p:txEl>
                                              <p:pRg st="1" end="1"/>
                                            </p:txEl>
                                          </p:spTgt>
                                        </p:tgtEl>
                                        <p:attrNameLst>
                                          <p:attrName>style.visibility</p:attrName>
                                        </p:attrNameLst>
                                      </p:cBhvr>
                                      <p:to>
                                        <p:strVal val="visible"/>
                                      </p:to>
                                    </p:set>
                                    <p:anim calcmode="lin" valueType="num">
                                      <p:cBhvr additive="base">
                                        <p:cTn id="11" dur="500" fill="hold"/>
                                        <p:tgtEl>
                                          <p:spTgt spid="4098">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09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4098">
                                            <p:txEl>
                                              <p:pRg st="2" end="2"/>
                                            </p:txEl>
                                          </p:spTgt>
                                        </p:tgtEl>
                                        <p:attrNameLst>
                                          <p:attrName>style.visibility</p:attrName>
                                        </p:attrNameLst>
                                      </p:cBhvr>
                                      <p:to>
                                        <p:strVal val="visible"/>
                                      </p:to>
                                    </p:set>
                                    <p:anim calcmode="lin" valueType="num">
                                      <p:cBhvr additive="base">
                                        <p:cTn id="17" dur="500" fill="hold"/>
                                        <p:tgtEl>
                                          <p:spTgt spid="4098">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098">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4098">
                                            <p:txEl>
                                              <p:pRg st="3" end="3"/>
                                            </p:txEl>
                                          </p:spTgt>
                                        </p:tgtEl>
                                        <p:attrNameLst>
                                          <p:attrName>style.visibility</p:attrName>
                                        </p:attrNameLst>
                                      </p:cBhvr>
                                      <p:to>
                                        <p:strVal val="visible"/>
                                      </p:to>
                                    </p:set>
                                    <p:anim calcmode="lin" valueType="num">
                                      <p:cBhvr additive="base">
                                        <p:cTn id="21" dur="500" fill="hold"/>
                                        <p:tgtEl>
                                          <p:spTgt spid="4098">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09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4098">
                                            <p:txEl>
                                              <p:pRg st="4" end="4"/>
                                            </p:txEl>
                                          </p:spTgt>
                                        </p:tgtEl>
                                        <p:attrNameLst>
                                          <p:attrName>style.visibility</p:attrName>
                                        </p:attrNameLst>
                                      </p:cBhvr>
                                      <p:to>
                                        <p:strVal val="visible"/>
                                      </p:to>
                                    </p:set>
                                    <p:anim calcmode="lin" valueType="num">
                                      <p:cBhvr additive="base">
                                        <p:cTn id="27" dur="500" fill="hold"/>
                                        <p:tgtEl>
                                          <p:spTgt spid="4098">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098">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098">
                                            <p:txEl>
                                              <p:pRg st="5" end="5"/>
                                            </p:txEl>
                                          </p:spTgt>
                                        </p:tgtEl>
                                        <p:attrNameLst>
                                          <p:attrName>style.visibility</p:attrName>
                                        </p:attrNameLst>
                                      </p:cBhvr>
                                      <p:to>
                                        <p:strVal val="visible"/>
                                      </p:to>
                                    </p:set>
                                    <p:anim calcmode="lin" valueType="num">
                                      <p:cBhvr additive="base">
                                        <p:cTn id="31" dur="500" fill="hold"/>
                                        <p:tgtEl>
                                          <p:spTgt spid="4098">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098">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Box 1">
            <a:extLst>
              <a:ext uri="{FF2B5EF4-FFF2-40B4-BE49-F238E27FC236}">
                <a16:creationId xmlns:a16="http://schemas.microsoft.com/office/drawing/2014/main" xmlns="" id="{216D9B03-B87B-4362-9EF2-0A8E62D9CA20}"/>
              </a:ext>
            </a:extLst>
          </p:cNvPr>
          <p:cNvSpPr txBox="1">
            <a:spLocks noChangeArrowheads="1"/>
          </p:cNvSpPr>
          <p:nvPr/>
        </p:nvSpPr>
        <p:spPr bwMode="auto">
          <a:xfrm>
            <a:off x="-20638" y="20638"/>
            <a:ext cx="9144001"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defRPr/>
            </a:pPr>
            <a:r>
              <a:rPr lang="zh-CN" altLang="en-US" sz="5400" b="1" dirty="0">
                <a:latin typeface="+mn-ea"/>
                <a:ea typeface="+mn-ea"/>
                <a:cs typeface="Times New Roman" panose="02020603050405020304" pitchFamily="18" charset="0"/>
              </a:rPr>
              <a:t>逻辑训练 </a:t>
            </a:r>
            <a:r>
              <a:rPr lang="en-CA" altLang="en-US" sz="5400" b="1" dirty="0">
                <a:latin typeface="Times New Roman" panose="02020603050405020304" pitchFamily="18" charset="0"/>
                <a:cs typeface="Times New Roman" panose="02020603050405020304" pitchFamily="18" charset="0"/>
              </a:rPr>
              <a:t>L</a:t>
            </a:r>
            <a:r>
              <a:rPr lang="en-CA" altLang="zh-CN" sz="5400" b="1" dirty="0">
                <a:latin typeface="Times New Roman" panose="02020603050405020304" pitchFamily="18" charset="0"/>
                <a:cs typeface="Times New Roman" panose="02020603050405020304" pitchFamily="18" charset="0"/>
              </a:rPr>
              <a:t>ogic </a:t>
            </a:r>
            <a:r>
              <a:rPr lang="en-CA" altLang="en-US" sz="5400" b="1" dirty="0">
                <a:latin typeface="Times New Roman" panose="02020603050405020304" pitchFamily="18" charset="0"/>
                <a:cs typeface="Times New Roman" panose="02020603050405020304" pitchFamily="18" charset="0"/>
              </a:rPr>
              <a:t>exercise </a:t>
            </a:r>
          </a:p>
        </p:txBody>
      </p:sp>
      <p:pic>
        <p:nvPicPr>
          <p:cNvPr id="52227" name="Picture 3">
            <a:extLst>
              <a:ext uri="{FF2B5EF4-FFF2-40B4-BE49-F238E27FC236}">
                <a16:creationId xmlns:a16="http://schemas.microsoft.com/office/drawing/2014/main" xmlns="" id="{C413C48C-B56E-4743-8C89-25769262CF8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3268663"/>
            <a:ext cx="5111750" cy="3513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xmlns="" id="{A0887159-BFA1-4D36-8D6A-79DD693E498B}"/>
              </a:ext>
            </a:extLst>
          </p:cNvPr>
          <p:cNvSpPr txBox="1">
            <a:spLocks noChangeArrowheads="1"/>
          </p:cNvSpPr>
          <p:nvPr/>
        </p:nvSpPr>
        <p:spPr bwMode="auto">
          <a:xfrm>
            <a:off x="76200" y="1143000"/>
            <a:ext cx="9067800" cy="221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defRPr/>
            </a:pPr>
            <a:r>
              <a:rPr lang="zh-CN" altLang="en-US" sz="4600" b="1" dirty="0">
                <a:solidFill>
                  <a:srgbClr val="FF0000"/>
                </a:solidFill>
                <a:latin typeface="+mn-ea"/>
                <a:ea typeface="+mn-ea"/>
              </a:rPr>
              <a:t>现在请您专注和澄清思维</a:t>
            </a:r>
            <a:r>
              <a:rPr lang="en-CA" altLang="en-US" sz="4600" b="1" dirty="0">
                <a:solidFill>
                  <a:srgbClr val="FF0000"/>
                </a:solidFill>
                <a:latin typeface="+mn-ea"/>
                <a:ea typeface="+mn-ea"/>
              </a:rPr>
              <a:t>… </a:t>
            </a:r>
            <a:r>
              <a:rPr lang="zh-CN" altLang="en-US" sz="4600" b="1" dirty="0">
                <a:solidFill>
                  <a:srgbClr val="FF0000"/>
                </a:solidFill>
                <a:latin typeface="+mn-ea"/>
                <a:ea typeface="+mn-ea"/>
              </a:rPr>
              <a:t>准备好了吗？</a:t>
            </a:r>
            <a:r>
              <a:rPr lang="en-CA" altLang="zh-CN" sz="4600" dirty="0">
                <a:solidFill>
                  <a:srgbClr val="0070C0"/>
                </a:solidFill>
                <a:latin typeface="Times New Roman" panose="02020603050405020304" pitchFamily="18" charset="0"/>
                <a:cs typeface="Times New Roman" panose="02020603050405020304" pitchFamily="18" charset="0"/>
              </a:rPr>
              <a:t>Concentrate</a:t>
            </a:r>
            <a:r>
              <a:rPr lang="en-CA" altLang="zh-CN" sz="4600" b="1" dirty="0">
                <a:solidFill>
                  <a:srgbClr val="FF0000"/>
                </a:solidFill>
                <a:latin typeface="+mn-ea"/>
                <a:ea typeface="+mn-ea"/>
              </a:rPr>
              <a:t> </a:t>
            </a:r>
            <a:r>
              <a:rPr lang="en-CA" altLang="zh-CN" sz="4600" dirty="0">
                <a:solidFill>
                  <a:srgbClr val="0070C0"/>
                </a:solidFill>
                <a:latin typeface="Times New Roman" panose="02020603050405020304" pitchFamily="18" charset="0"/>
                <a:cs typeface="Times New Roman" panose="02020603050405020304" pitchFamily="18" charset="0"/>
              </a:rPr>
              <a:t>and</a:t>
            </a:r>
            <a:r>
              <a:rPr lang="en-CA" altLang="zh-CN" sz="4600" b="1" dirty="0">
                <a:solidFill>
                  <a:srgbClr val="FF0000"/>
                </a:solidFill>
                <a:latin typeface="+mn-ea"/>
                <a:ea typeface="+mn-ea"/>
              </a:rPr>
              <a:t> </a:t>
            </a:r>
            <a:r>
              <a:rPr lang="en-CA" altLang="en-US" sz="4600" dirty="0">
                <a:solidFill>
                  <a:srgbClr val="0070C0"/>
                </a:solidFill>
                <a:latin typeface="Times New Roman" panose="02020603050405020304" pitchFamily="18" charset="0"/>
                <a:cs typeface="Times New Roman" panose="02020603050405020304" pitchFamily="18" charset="0"/>
              </a:rPr>
              <a:t>clear your mind please… are you ready?</a:t>
            </a:r>
          </a:p>
        </p:txBody>
      </p:sp>
      <p:sp>
        <p:nvSpPr>
          <p:cNvPr id="16389" name="Slide Number Placeholder 2">
            <a:extLst>
              <a:ext uri="{FF2B5EF4-FFF2-40B4-BE49-F238E27FC236}">
                <a16:creationId xmlns:a16="http://schemas.microsoft.com/office/drawing/2014/main" xmlns="" id="{2D478BDB-CD68-44C6-9BEA-10221F0F50F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25273143-6883-4074-81A7-6AAD5AB0A191}" type="slidenum">
              <a:rPr lang="en-CA" altLang="en-US" sz="1200" smtClean="0">
                <a:solidFill>
                  <a:srgbClr val="898989"/>
                </a:solidFill>
              </a:rPr>
              <a:pPr>
                <a:spcBef>
                  <a:spcPct val="0"/>
                </a:spcBef>
                <a:buFontTx/>
                <a:buNone/>
              </a:pPr>
              <a:t>9</a:t>
            </a:fld>
            <a:endParaRPr lang="en-CA" altLang="en-US" sz="1200">
              <a:solidFill>
                <a:srgbClr val="898989"/>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2227"/>
                                        </p:tgtEl>
                                        <p:attrNameLst>
                                          <p:attrName>style.visibility</p:attrName>
                                        </p:attrNameLst>
                                      </p:cBhvr>
                                      <p:to>
                                        <p:strVal val="visible"/>
                                      </p:to>
                                    </p:set>
                                    <p:anim calcmode="lin" valueType="num">
                                      <p:cBhvr additive="base">
                                        <p:cTn id="13" dur="500" fill="hold"/>
                                        <p:tgtEl>
                                          <p:spTgt spid="52227"/>
                                        </p:tgtEl>
                                        <p:attrNameLst>
                                          <p:attrName>ppt_x</p:attrName>
                                        </p:attrNameLst>
                                      </p:cBhvr>
                                      <p:tavLst>
                                        <p:tav tm="0">
                                          <p:val>
                                            <p:strVal val="#ppt_x"/>
                                          </p:val>
                                        </p:tav>
                                        <p:tav tm="100000">
                                          <p:val>
                                            <p:strVal val="#ppt_x"/>
                                          </p:val>
                                        </p:tav>
                                      </p:tavLst>
                                    </p:anim>
                                    <p:anim calcmode="lin" valueType="num">
                                      <p:cBhvr additive="base">
                                        <p:cTn id="14" dur="500" fill="hold"/>
                                        <p:tgtEl>
                                          <p:spTgt spid="522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18551</TotalTime>
  <Words>3430</Words>
  <Application>Microsoft Office PowerPoint</Application>
  <PresentationFormat>On-screen Show (4:3)</PresentationFormat>
  <Paragraphs>344</Paragraphs>
  <Slides>41</Slides>
  <Notes>40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41</vt:i4>
      </vt:variant>
    </vt:vector>
  </HeadingPairs>
  <TitlesOfParts>
    <vt:vector size="52" baseType="lpstr">
      <vt:lpstr>ＭＳ Ｐゴシック</vt:lpstr>
      <vt:lpstr>SimSun</vt:lpstr>
      <vt:lpstr>SimSun</vt:lpstr>
      <vt:lpstr>新細明體</vt:lpstr>
      <vt:lpstr>標楷體</vt:lpstr>
      <vt:lpstr>Arial</vt:lpstr>
      <vt:lpstr>Calibri</vt:lpstr>
      <vt:lpstr>Garamond</vt:lpstr>
      <vt:lpstr>Times New Roman</vt:lpstr>
      <vt:lpstr>Wingdings</vt:lpstr>
      <vt:lpstr>Office Theme</vt:lpstr>
      <vt:lpstr>智覺學苑  欢迎</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Academy of Wisdom and Enlightenment</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Avlina</dc:creator>
  <cp:lastModifiedBy>Tammy</cp:lastModifiedBy>
  <cp:revision>1558</cp:revision>
  <dcterms:created xsi:type="dcterms:W3CDTF">2012-10-18T23:31:34Z</dcterms:created>
  <dcterms:modified xsi:type="dcterms:W3CDTF">2019-01-25T01:55:54Z</dcterms:modified>
</cp:coreProperties>
</file>