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  <p:sldMasterId id="2147483653" r:id="rId3"/>
    <p:sldMasterId id="2147483654" r:id="rId4"/>
    <p:sldMasterId id="2147483656" r:id="rId5"/>
  </p:sldMasterIdLst>
  <p:notesMasterIdLst>
    <p:notesMasterId r:id="rId40"/>
  </p:notesMasterIdLst>
  <p:sldIdLst>
    <p:sldId id="463" r:id="rId6"/>
    <p:sldId id="489" r:id="rId7"/>
    <p:sldId id="488" r:id="rId8"/>
    <p:sldId id="490" r:id="rId9"/>
    <p:sldId id="467" r:id="rId10"/>
    <p:sldId id="431" r:id="rId11"/>
    <p:sldId id="468" r:id="rId12"/>
    <p:sldId id="430" r:id="rId13"/>
    <p:sldId id="469" r:id="rId14"/>
    <p:sldId id="466" r:id="rId15"/>
    <p:sldId id="470" r:id="rId16"/>
    <p:sldId id="456" r:id="rId17"/>
    <p:sldId id="477" r:id="rId18"/>
    <p:sldId id="478" r:id="rId19"/>
    <p:sldId id="479" r:id="rId20"/>
    <p:sldId id="482" r:id="rId21"/>
    <p:sldId id="476" r:id="rId22"/>
    <p:sldId id="432" r:id="rId23"/>
    <p:sldId id="483" r:id="rId24"/>
    <p:sldId id="423" r:id="rId25"/>
    <p:sldId id="480" r:id="rId26"/>
    <p:sldId id="472" r:id="rId27"/>
    <p:sldId id="439" r:id="rId28"/>
    <p:sldId id="445" r:id="rId29"/>
    <p:sldId id="419" r:id="rId30"/>
    <p:sldId id="420" r:id="rId31"/>
    <p:sldId id="441" r:id="rId32"/>
    <p:sldId id="455" r:id="rId33"/>
    <p:sldId id="484" r:id="rId34"/>
    <p:sldId id="462" r:id="rId35"/>
    <p:sldId id="485" r:id="rId36"/>
    <p:sldId id="471" r:id="rId37"/>
    <p:sldId id="473" r:id="rId38"/>
    <p:sldId id="486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8000"/>
    <a:srgbClr val="FFCC66"/>
    <a:srgbClr val="FFEBFA"/>
    <a:srgbClr val="B3D2FF"/>
    <a:srgbClr val="B2B2B2"/>
    <a:srgbClr val="6666FF"/>
    <a:srgbClr val="C80000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43" autoAdjust="0"/>
  </p:normalViewPr>
  <p:slideViewPr>
    <p:cSldViewPr>
      <p:cViewPr varScale="1">
        <p:scale>
          <a:sx n="110" d="100"/>
          <a:sy n="110" d="100"/>
        </p:scale>
        <p:origin x="-16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4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ACBF53-09AD-4E99-B68B-C62CBCB8394F}" type="doc">
      <dgm:prSet loTypeId="urn:microsoft.com/office/officeart/2005/8/layout/cycle1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CA"/>
        </a:p>
      </dgm:t>
    </dgm:pt>
    <dgm:pt modelId="{2590080E-573B-43FE-AD9A-95B19E3A15BA}">
      <dgm:prSet phldrT="[Text]"/>
      <dgm:spPr/>
      <dgm:t>
        <a:bodyPr/>
        <a:lstStyle/>
        <a:p>
          <a:r>
            <a:rPr lang="zh-TW" altLang="en-US" dirty="0" smtClean="0">
              <a:latin typeface="楷体" pitchFamily="49" charset="-122"/>
              <a:ea typeface="楷体" pitchFamily="49" charset="-122"/>
            </a:rPr>
            <a:t>結果</a:t>
          </a:r>
          <a:endParaRPr lang="en-CA" dirty="0"/>
        </a:p>
      </dgm:t>
    </dgm:pt>
    <dgm:pt modelId="{1CD1BF5B-7AB7-4E9C-BEE0-C194D9D226B5}" type="parTrans" cxnId="{56FF71A4-FBDA-46B8-9557-327379EC17ED}">
      <dgm:prSet/>
      <dgm:spPr/>
      <dgm:t>
        <a:bodyPr/>
        <a:lstStyle/>
        <a:p>
          <a:endParaRPr lang="en-CA"/>
        </a:p>
      </dgm:t>
    </dgm:pt>
    <dgm:pt modelId="{7A7B3A03-B006-4F8D-8090-72F9CAE5A10D}" type="sibTrans" cxnId="{56FF71A4-FBDA-46B8-9557-327379EC17ED}">
      <dgm:prSet/>
      <dgm:spPr/>
      <dgm:t>
        <a:bodyPr/>
        <a:lstStyle/>
        <a:p>
          <a:endParaRPr lang="en-CA"/>
        </a:p>
      </dgm:t>
    </dgm:pt>
    <dgm:pt modelId="{01A2EE49-CF56-4CDC-8D18-4863A46E8BCC}">
      <dgm:prSet phldrT="[Text]"/>
      <dgm:spPr/>
      <dgm:t>
        <a:bodyPr/>
        <a:lstStyle/>
        <a:p>
          <a:r>
            <a:rPr lang="zh-TW" altLang="en-US" dirty="0" smtClean="0">
              <a:latin typeface="楷体" pitchFamily="49" charset="-122"/>
              <a:ea typeface="楷体" pitchFamily="49" charset="-122"/>
            </a:rPr>
            <a:t>種子</a:t>
          </a:r>
          <a:endParaRPr lang="en-CA" altLang="en-US" dirty="0" smtClean="0">
            <a:latin typeface="楷体" pitchFamily="49" charset="-122"/>
            <a:ea typeface="楷体" pitchFamily="49" charset="-122"/>
          </a:endParaRPr>
        </a:p>
      </dgm:t>
    </dgm:pt>
    <dgm:pt modelId="{7369471E-E084-4552-AED9-E8F86AA438FB}" type="parTrans" cxnId="{2934FEDD-8E1E-4FAC-9652-325CE2068BB6}">
      <dgm:prSet/>
      <dgm:spPr/>
      <dgm:t>
        <a:bodyPr/>
        <a:lstStyle/>
        <a:p>
          <a:endParaRPr lang="en-CA"/>
        </a:p>
      </dgm:t>
    </dgm:pt>
    <dgm:pt modelId="{76E57098-DDC8-4DF1-9227-85F3F74B43D1}" type="sibTrans" cxnId="{2934FEDD-8E1E-4FAC-9652-325CE2068BB6}">
      <dgm:prSet/>
      <dgm:spPr/>
      <dgm:t>
        <a:bodyPr/>
        <a:lstStyle/>
        <a:p>
          <a:endParaRPr lang="en-CA"/>
        </a:p>
      </dgm:t>
    </dgm:pt>
    <dgm:pt modelId="{894B069A-A07E-46BC-B4BE-B15076BFB62B}">
      <dgm:prSet phldrT="[Text]"/>
      <dgm:spPr/>
      <dgm:t>
        <a:bodyPr/>
        <a:lstStyle/>
        <a:p>
          <a:r>
            <a:rPr lang="zh-TW" altLang="en-US" dirty="0" smtClean="0">
              <a:latin typeface="楷体" pitchFamily="49" charset="-122"/>
              <a:ea typeface="楷体" pitchFamily="49" charset="-122"/>
            </a:rPr>
            <a:t>新苗</a:t>
          </a:r>
          <a:endParaRPr lang="en-CA" altLang="en-US" dirty="0" smtClean="0">
            <a:latin typeface="楷体" pitchFamily="49" charset="-122"/>
            <a:ea typeface="楷体" pitchFamily="49" charset="-122"/>
          </a:endParaRPr>
        </a:p>
      </dgm:t>
    </dgm:pt>
    <dgm:pt modelId="{9904D100-4B7C-443D-983A-00F300D6C488}" type="parTrans" cxnId="{1675FBD5-2E88-4B13-A5A0-25485CDC8C4E}">
      <dgm:prSet/>
      <dgm:spPr/>
      <dgm:t>
        <a:bodyPr/>
        <a:lstStyle/>
        <a:p>
          <a:endParaRPr lang="en-CA"/>
        </a:p>
      </dgm:t>
    </dgm:pt>
    <dgm:pt modelId="{A968EF6D-9C90-4C64-8EB9-1BDFFE6F6397}" type="sibTrans" cxnId="{1675FBD5-2E88-4B13-A5A0-25485CDC8C4E}">
      <dgm:prSet/>
      <dgm:spPr/>
      <dgm:t>
        <a:bodyPr/>
        <a:lstStyle/>
        <a:p>
          <a:endParaRPr lang="en-CA"/>
        </a:p>
      </dgm:t>
    </dgm:pt>
    <dgm:pt modelId="{521A5A5E-E0E8-4570-BE1A-FE9A45EB96D3}">
      <dgm:prSet phldrT="[Text]"/>
      <dgm:spPr/>
      <dgm:t>
        <a:bodyPr/>
        <a:lstStyle/>
        <a:p>
          <a:r>
            <a:rPr lang="zh-TW" altLang="en-US" dirty="0" smtClean="0">
              <a:latin typeface="楷体" pitchFamily="49" charset="-122"/>
              <a:ea typeface="楷体" pitchFamily="49" charset="-122"/>
            </a:rPr>
            <a:t>開花</a:t>
          </a:r>
          <a:endParaRPr lang="en-CA" dirty="0"/>
        </a:p>
      </dgm:t>
    </dgm:pt>
    <dgm:pt modelId="{B1FB20D4-0DD5-4C99-B67D-B6865F713667}" type="parTrans" cxnId="{05F3166A-7B45-414A-BC82-5F9F32FAF6A8}">
      <dgm:prSet/>
      <dgm:spPr/>
      <dgm:t>
        <a:bodyPr/>
        <a:lstStyle/>
        <a:p>
          <a:endParaRPr lang="en-CA"/>
        </a:p>
      </dgm:t>
    </dgm:pt>
    <dgm:pt modelId="{95D5D84D-2548-41C8-9692-C37E7E5B103B}" type="sibTrans" cxnId="{05F3166A-7B45-414A-BC82-5F9F32FAF6A8}">
      <dgm:prSet/>
      <dgm:spPr/>
      <dgm:t>
        <a:bodyPr/>
        <a:lstStyle/>
        <a:p>
          <a:endParaRPr lang="en-CA"/>
        </a:p>
      </dgm:t>
    </dgm:pt>
    <dgm:pt modelId="{359A5DE9-956E-4FD1-9C45-BE1FE3973C80}" type="pres">
      <dgm:prSet presAssocID="{D8ACBF53-09AD-4E99-B68B-C62CBCB8394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F67CF0CA-E59B-4279-BAF9-BBC67E42AF64}" type="pres">
      <dgm:prSet presAssocID="{2590080E-573B-43FE-AD9A-95B19E3A15BA}" presName="dummy" presStyleCnt="0"/>
      <dgm:spPr/>
    </dgm:pt>
    <dgm:pt modelId="{BFEFF57D-FBE8-4564-8A3A-BD191F2EC92A}" type="pres">
      <dgm:prSet presAssocID="{2590080E-573B-43FE-AD9A-95B19E3A15BA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D575C5F-F097-4907-8AB7-64306C7EFE0A}" type="pres">
      <dgm:prSet presAssocID="{7A7B3A03-B006-4F8D-8090-72F9CAE5A10D}" presName="sibTrans" presStyleLbl="node1" presStyleIdx="0" presStyleCnt="4"/>
      <dgm:spPr/>
      <dgm:t>
        <a:bodyPr/>
        <a:lstStyle/>
        <a:p>
          <a:endParaRPr lang="en-CA"/>
        </a:p>
      </dgm:t>
    </dgm:pt>
    <dgm:pt modelId="{DB51CED1-ABA8-49EA-8A4A-85D88AB31956}" type="pres">
      <dgm:prSet presAssocID="{01A2EE49-CF56-4CDC-8D18-4863A46E8BCC}" presName="dummy" presStyleCnt="0"/>
      <dgm:spPr/>
    </dgm:pt>
    <dgm:pt modelId="{28B5DF00-7B1F-4F79-9368-BAEC0180A799}" type="pres">
      <dgm:prSet presAssocID="{01A2EE49-CF56-4CDC-8D18-4863A46E8BCC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A30E278-0366-48D5-951A-A4A34FA66F80}" type="pres">
      <dgm:prSet presAssocID="{76E57098-DDC8-4DF1-9227-85F3F74B43D1}" presName="sibTrans" presStyleLbl="node1" presStyleIdx="1" presStyleCnt="4"/>
      <dgm:spPr/>
      <dgm:t>
        <a:bodyPr/>
        <a:lstStyle/>
        <a:p>
          <a:endParaRPr lang="en-CA"/>
        </a:p>
      </dgm:t>
    </dgm:pt>
    <dgm:pt modelId="{DE19F4F6-7874-4D72-85BB-7F43D633F892}" type="pres">
      <dgm:prSet presAssocID="{894B069A-A07E-46BC-B4BE-B15076BFB62B}" presName="dummy" presStyleCnt="0"/>
      <dgm:spPr/>
    </dgm:pt>
    <dgm:pt modelId="{67A1674B-F1DA-4D81-8B8F-524B2F7DD337}" type="pres">
      <dgm:prSet presAssocID="{894B069A-A07E-46BC-B4BE-B15076BFB62B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F75805D-C7C2-49E3-B96B-2C542182D688}" type="pres">
      <dgm:prSet presAssocID="{A968EF6D-9C90-4C64-8EB9-1BDFFE6F6397}" presName="sibTrans" presStyleLbl="node1" presStyleIdx="2" presStyleCnt="4"/>
      <dgm:spPr/>
      <dgm:t>
        <a:bodyPr/>
        <a:lstStyle/>
        <a:p>
          <a:endParaRPr lang="en-CA"/>
        </a:p>
      </dgm:t>
    </dgm:pt>
    <dgm:pt modelId="{C4CF4F7C-67A6-47F2-8091-8D625AB8418C}" type="pres">
      <dgm:prSet presAssocID="{521A5A5E-E0E8-4570-BE1A-FE9A45EB96D3}" presName="dummy" presStyleCnt="0"/>
      <dgm:spPr/>
    </dgm:pt>
    <dgm:pt modelId="{C0ED50C1-FD40-44D3-8B15-F37F492444FA}" type="pres">
      <dgm:prSet presAssocID="{521A5A5E-E0E8-4570-BE1A-FE9A45EB96D3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00214CB-62F9-4A54-A1A7-C919D47CD1C1}" type="pres">
      <dgm:prSet presAssocID="{95D5D84D-2548-41C8-9692-C37E7E5B103B}" presName="sibTrans" presStyleLbl="node1" presStyleIdx="3" presStyleCnt="4"/>
      <dgm:spPr/>
      <dgm:t>
        <a:bodyPr/>
        <a:lstStyle/>
        <a:p>
          <a:endParaRPr lang="en-CA"/>
        </a:p>
      </dgm:t>
    </dgm:pt>
  </dgm:ptLst>
  <dgm:cxnLst>
    <dgm:cxn modelId="{DC198B15-3A56-4D41-B6CB-5116BB0C3728}" type="presOf" srcId="{95D5D84D-2548-41C8-9692-C37E7E5B103B}" destId="{100214CB-62F9-4A54-A1A7-C919D47CD1C1}" srcOrd="0" destOrd="0" presId="urn:microsoft.com/office/officeart/2005/8/layout/cycle1"/>
    <dgm:cxn modelId="{2934FEDD-8E1E-4FAC-9652-325CE2068BB6}" srcId="{D8ACBF53-09AD-4E99-B68B-C62CBCB8394F}" destId="{01A2EE49-CF56-4CDC-8D18-4863A46E8BCC}" srcOrd="1" destOrd="0" parTransId="{7369471E-E084-4552-AED9-E8F86AA438FB}" sibTransId="{76E57098-DDC8-4DF1-9227-85F3F74B43D1}"/>
    <dgm:cxn modelId="{1C181DD4-734B-48C7-9539-3D746C86A60F}" type="presOf" srcId="{D8ACBF53-09AD-4E99-B68B-C62CBCB8394F}" destId="{359A5DE9-956E-4FD1-9C45-BE1FE3973C80}" srcOrd="0" destOrd="0" presId="urn:microsoft.com/office/officeart/2005/8/layout/cycle1"/>
    <dgm:cxn modelId="{4B33F636-291D-4E67-99C2-E8A00811D9D5}" type="presOf" srcId="{2590080E-573B-43FE-AD9A-95B19E3A15BA}" destId="{BFEFF57D-FBE8-4564-8A3A-BD191F2EC92A}" srcOrd="0" destOrd="0" presId="urn:microsoft.com/office/officeart/2005/8/layout/cycle1"/>
    <dgm:cxn modelId="{05F3166A-7B45-414A-BC82-5F9F32FAF6A8}" srcId="{D8ACBF53-09AD-4E99-B68B-C62CBCB8394F}" destId="{521A5A5E-E0E8-4570-BE1A-FE9A45EB96D3}" srcOrd="3" destOrd="0" parTransId="{B1FB20D4-0DD5-4C99-B67D-B6865F713667}" sibTransId="{95D5D84D-2548-41C8-9692-C37E7E5B103B}"/>
    <dgm:cxn modelId="{6778C0AE-5DB9-444C-B06B-A8DCC74E8FD3}" type="presOf" srcId="{521A5A5E-E0E8-4570-BE1A-FE9A45EB96D3}" destId="{C0ED50C1-FD40-44D3-8B15-F37F492444FA}" srcOrd="0" destOrd="0" presId="urn:microsoft.com/office/officeart/2005/8/layout/cycle1"/>
    <dgm:cxn modelId="{1BAE9B67-E02B-4AE4-B4D4-9295D6DE2412}" type="presOf" srcId="{7A7B3A03-B006-4F8D-8090-72F9CAE5A10D}" destId="{3D575C5F-F097-4907-8AB7-64306C7EFE0A}" srcOrd="0" destOrd="0" presId="urn:microsoft.com/office/officeart/2005/8/layout/cycle1"/>
    <dgm:cxn modelId="{56FF71A4-FBDA-46B8-9557-327379EC17ED}" srcId="{D8ACBF53-09AD-4E99-B68B-C62CBCB8394F}" destId="{2590080E-573B-43FE-AD9A-95B19E3A15BA}" srcOrd="0" destOrd="0" parTransId="{1CD1BF5B-7AB7-4E9C-BEE0-C194D9D226B5}" sibTransId="{7A7B3A03-B006-4F8D-8090-72F9CAE5A10D}"/>
    <dgm:cxn modelId="{1675FBD5-2E88-4B13-A5A0-25485CDC8C4E}" srcId="{D8ACBF53-09AD-4E99-B68B-C62CBCB8394F}" destId="{894B069A-A07E-46BC-B4BE-B15076BFB62B}" srcOrd="2" destOrd="0" parTransId="{9904D100-4B7C-443D-983A-00F300D6C488}" sibTransId="{A968EF6D-9C90-4C64-8EB9-1BDFFE6F6397}"/>
    <dgm:cxn modelId="{5D3D68A2-2939-4DD9-A6DB-DF1166363E51}" type="presOf" srcId="{76E57098-DDC8-4DF1-9227-85F3F74B43D1}" destId="{5A30E278-0366-48D5-951A-A4A34FA66F80}" srcOrd="0" destOrd="0" presId="urn:microsoft.com/office/officeart/2005/8/layout/cycle1"/>
    <dgm:cxn modelId="{504633E2-8757-42F4-B252-5CF8A5DFBDF6}" type="presOf" srcId="{01A2EE49-CF56-4CDC-8D18-4863A46E8BCC}" destId="{28B5DF00-7B1F-4F79-9368-BAEC0180A799}" srcOrd="0" destOrd="0" presId="urn:microsoft.com/office/officeart/2005/8/layout/cycle1"/>
    <dgm:cxn modelId="{4BFA02B0-5B7B-4E75-9FD5-DB1EBD9F2AD6}" type="presOf" srcId="{894B069A-A07E-46BC-B4BE-B15076BFB62B}" destId="{67A1674B-F1DA-4D81-8B8F-524B2F7DD337}" srcOrd="0" destOrd="0" presId="urn:microsoft.com/office/officeart/2005/8/layout/cycle1"/>
    <dgm:cxn modelId="{E98DA7D6-798D-483D-815C-D0868ACE4AC7}" type="presOf" srcId="{A968EF6D-9C90-4C64-8EB9-1BDFFE6F6397}" destId="{3F75805D-C7C2-49E3-B96B-2C542182D688}" srcOrd="0" destOrd="0" presId="urn:microsoft.com/office/officeart/2005/8/layout/cycle1"/>
    <dgm:cxn modelId="{DCEE523D-FCA4-4FFE-B972-9EBF9785C5B2}" type="presParOf" srcId="{359A5DE9-956E-4FD1-9C45-BE1FE3973C80}" destId="{F67CF0CA-E59B-4279-BAF9-BBC67E42AF64}" srcOrd="0" destOrd="0" presId="urn:microsoft.com/office/officeart/2005/8/layout/cycle1"/>
    <dgm:cxn modelId="{A1799FC9-BD3D-4ABF-9828-AEEA62C49395}" type="presParOf" srcId="{359A5DE9-956E-4FD1-9C45-BE1FE3973C80}" destId="{BFEFF57D-FBE8-4564-8A3A-BD191F2EC92A}" srcOrd="1" destOrd="0" presId="urn:microsoft.com/office/officeart/2005/8/layout/cycle1"/>
    <dgm:cxn modelId="{FFC3EF72-0422-48B7-B914-09D692E27139}" type="presParOf" srcId="{359A5DE9-956E-4FD1-9C45-BE1FE3973C80}" destId="{3D575C5F-F097-4907-8AB7-64306C7EFE0A}" srcOrd="2" destOrd="0" presId="urn:microsoft.com/office/officeart/2005/8/layout/cycle1"/>
    <dgm:cxn modelId="{D9B6007D-C9FC-4982-9CB5-7167DA163A25}" type="presParOf" srcId="{359A5DE9-956E-4FD1-9C45-BE1FE3973C80}" destId="{DB51CED1-ABA8-49EA-8A4A-85D88AB31956}" srcOrd="3" destOrd="0" presId="urn:microsoft.com/office/officeart/2005/8/layout/cycle1"/>
    <dgm:cxn modelId="{9F052743-5E07-4848-93AD-FA143DDFED9E}" type="presParOf" srcId="{359A5DE9-956E-4FD1-9C45-BE1FE3973C80}" destId="{28B5DF00-7B1F-4F79-9368-BAEC0180A799}" srcOrd="4" destOrd="0" presId="urn:microsoft.com/office/officeart/2005/8/layout/cycle1"/>
    <dgm:cxn modelId="{A51FA26E-FBAA-407A-8A15-4E3A80339C29}" type="presParOf" srcId="{359A5DE9-956E-4FD1-9C45-BE1FE3973C80}" destId="{5A30E278-0366-48D5-951A-A4A34FA66F80}" srcOrd="5" destOrd="0" presId="urn:microsoft.com/office/officeart/2005/8/layout/cycle1"/>
    <dgm:cxn modelId="{8E1EF979-A0E2-4CDC-B9B4-6A85174CB8F5}" type="presParOf" srcId="{359A5DE9-956E-4FD1-9C45-BE1FE3973C80}" destId="{DE19F4F6-7874-4D72-85BB-7F43D633F892}" srcOrd="6" destOrd="0" presId="urn:microsoft.com/office/officeart/2005/8/layout/cycle1"/>
    <dgm:cxn modelId="{DDB0733F-665A-4D4A-A10A-9F4A2DD93566}" type="presParOf" srcId="{359A5DE9-956E-4FD1-9C45-BE1FE3973C80}" destId="{67A1674B-F1DA-4D81-8B8F-524B2F7DD337}" srcOrd="7" destOrd="0" presId="urn:microsoft.com/office/officeart/2005/8/layout/cycle1"/>
    <dgm:cxn modelId="{9EBA20CD-B40A-45A7-BEA2-9F06707AF384}" type="presParOf" srcId="{359A5DE9-956E-4FD1-9C45-BE1FE3973C80}" destId="{3F75805D-C7C2-49E3-B96B-2C542182D688}" srcOrd="8" destOrd="0" presId="urn:microsoft.com/office/officeart/2005/8/layout/cycle1"/>
    <dgm:cxn modelId="{18D6B75C-63EC-452E-8DC6-9A6A4AD0AE22}" type="presParOf" srcId="{359A5DE9-956E-4FD1-9C45-BE1FE3973C80}" destId="{C4CF4F7C-67A6-47F2-8091-8D625AB8418C}" srcOrd="9" destOrd="0" presId="urn:microsoft.com/office/officeart/2005/8/layout/cycle1"/>
    <dgm:cxn modelId="{25860EBE-61AE-4365-87FB-244B9BE112A1}" type="presParOf" srcId="{359A5DE9-956E-4FD1-9C45-BE1FE3973C80}" destId="{C0ED50C1-FD40-44D3-8B15-F37F492444FA}" srcOrd="10" destOrd="0" presId="urn:microsoft.com/office/officeart/2005/8/layout/cycle1"/>
    <dgm:cxn modelId="{4B049777-34F7-4AFF-AE90-0CE8E757944C}" type="presParOf" srcId="{359A5DE9-956E-4FD1-9C45-BE1FE3973C80}" destId="{100214CB-62F9-4A54-A1A7-C919D47CD1C1}" srcOrd="11" destOrd="0" presId="urn:microsoft.com/office/officeart/2005/8/layout/cycle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337394-C4E0-4EF4-8534-E0CDAAEBAF63}" type="doc">
      <dgm:prSet loTypeId="urn:microsoft.com/office/officeart/2005/8/layout/arrow2" loCatId="process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CA"/>
        </a:p>
      </dgm:t>
    </dgm:pt>
    <dgm:pt modelId="{19209439-8720-4A15-90B6-06E6F50136B2}">
      <dgm:prSet phldrT="[Text]" custT="1"/>
      <dgm:spPr/>
      <dgm:t>
        <a:bodyPr/>
        <a:lstStyle/>
        <a:p>
          <a:pPr algn="ctr"/>
          <a:r>
            <a:rPr lang="en-US" sz="3100" b="1" dirty="0" smtClean="0"/>
            <a:t>獸</a:t>
          </a:r>
          <a:r>
            <a:rPr lang="en-CA" sz="3100" b="1" dirty="0" smtClean="0"/>
            <a:t>性</a:t>
          </a:r>
        </a:p>
        <a:p>
          <a:pPr algn="l"/>
          <a:r>
            <a:rPr lang="zh-TW" altLang="en-US" sz="1800" b="1" dirty="0" smtClean="0">
              <a:latin typeface="楷体" pitchFamily="49" charset="-122"/>
              <a:ea typeface="楷体" pitchFamily="49" charset="-122"/>
            </a:rPr>
            <a:t>「我」未形成</a:t>
          </a:r>
          <a:endParaRPr lang="en-CA" sz="1800" dirty="0"/>
        </a:p>
      </dgm:t>
    </dgm:pt>
    <dgm:pt modelId="{3C1B3168-6991-48D8-84EF-3641D799212E}" type="parTrans" cxnId="{0D110FC6-A4B7-4BC1-8CB6-EFED6B3D0834}">
      <dgm:prSet/>
      <dgm:spPr/>
      <dgm:t>
        <a:bodyPr/>
        <a:lstStyle/>
        <a:p>
          <a:endParaRPr lang="en-CA"/>
        </a:p>
      </dgm:t>
    </dgm:pt>
    <dgm:pt modelId="{48D58BA9-7E4D-4978-B1D4-3D98D3C31E55}" type="sibTrans" cxnId="{0D110FC6-A4B7-4BC1-8CB6-EFED6B3D0834}">
      <dgm:prSet/>
      <dgm:spPr/>
      <dgm:t>
        <a:bodyPr/>
        <a:lstStyle/>
        <a:p>
          <a:endParaRPr lang="en-CA"/>
        </a:p>
      </dgm:t>
    </dgm:pt>
    <dgm:pt modelId="{26DAAE8C-49A0-4190-BB29-4C8A2DF7A0BC}">
      <dgm:prSet phldrT="[Text]" custT="1"/>
      <dgm:spPr/>
      <dgm:t>
        <a:bodyPr/>
        <a:lstStyle/>
        <a:p>
          <a:pPr algn="ctr"/>
          <a:r>
            <a:rPr lang="en-CA" sz="3100" b="1" dirty="0" err="1" smtClean="0"/>
            <a:t>人性</a:t>
          </a:r>
          <a:r>
            <a:rPr lang="zh-TW" altLang="en-US" sz="1800" b="1" dirty="0" smtClean="0"/>
            <a:t>「小我」 </a:t>
          </a:r>
          <a:endParaRPr lang="en-CA" sz="1800" b="1" dirty="0" smtClean="0"/>
        </a:p>
      </dgm:t>
    </dgm:pt>
    <dgm:pt modelId="{6A33605F-2826-4F91-8072-B44CB3CB0C72}" type="parTrans" cxnId="{4FE16F34-0134-4F12-BC22-85A5074233A0}">
      <dgm:prSet/>
      <dgm:spPr/>
      <dgm:t>
        <a:bodyPr/>
        <a:lstStyle/>
        <a:p>
          <a:endParaRPr lang="en-CA"/>
        </a:p>
      </dgm:t>
    </dgm:pt>
    <dgm:pt modelId="{0090B3AE-B342-4001-A3C7-C917CDB69564}" type="sibTrans" cxnId="{4FE16F34-0134-4F12-BC22-85A5074233A0}">
      <dgm:prSet/>
      <dgm:spPr/>
      <dgm:t>
        <a:bodyPr/>
        <a:lstStyle/>
        <a:p>
          <a:endParaRPr lang="en-CA"/>
        </a:p>
      </dgm:t>
    </dgm:pt>
    <dgm:pt modelId="{57134D02-B51E-44E7-BD1B-F3E5AF7C5A77}">
      <dgm:prSet phldrT="[Text]" custT="1"/>
      <dgm:spPr/>
      <dgm:t>
        <a:bodyPr/>
        <a:lstStyle/>
        <a:p>
          <a:pPr algn="ctr"/>
          <a:r>
            <a:rPr lang="en-CA" sz="3100" b="1" dirty="0" smtClean="0"/>
            <a:t>聖</a:t>
          </a:r>
          <a:r>
            <a:rPr lang="zh-TW" altLang="en-US" sz="3100" b="1" dirty="0" smtClean="0"/>
            <a:t>人</a:t>
          </a:r>
          <a:endParaRPr lang="en-US" altLang="zh-TW" sz="3100" b="1" dirty="0" smtClean="0"/>
        </a:p>
        <a:p>
          <a:pPr algn="ctr"/>
          <a:r>
            <a:rPr lang="zh-TW" altLang="en-US" sz="1800" b="1" dirty="0" smtClean="0"/>
            <a:t>「大我、無我」</a:t>
          </a:r>
          <a:endParaRPr lang="en-CA" sz="1800" b="1" dirty="0" smtClean="0"/>
        </a:p>
      </dgm:t>
    </dgm:pt>
    <dgm:pt modelId="{B89F1636-BB80-449B-AF40-B109AB952CBA}" type="parTrans" cxnId="{1781475A-9E98-4D59-BECC-172F005FA539}">
      <dgm:prSet/>
      <dgm:spPr/>
      <dgm:t>
        <a:bodyPr/>
        <a:lstStyle/>
        <a:p>
          <a:endParaRPr lang="en-CA"/>
        </a:p>
      </dgm:t>
    </dgm:pt>
    <dgm:pt modelId="{584F5ADC-7855-4547-B3CE-8D3FE575D175}" type="sibTrans" cxnId="{1781475A-9E98-4D59-BECC-172F005FA539}">
      <dgm:prSet/>
      <dgm:spPr/>
      <dgm:t>
        <a:bodyPr/>
        <a:lstStyle/>
        <a:p>
          <a:endParaRPr lang="en-CA"/>
        </a:p>
      </dgm:t>
    </dgm:pt>
    <dgm:pt modelId="{17EBDCAA-B2AE-4DD4-B4B4-13D745B02EB0}" type="pres">
      <dgm:prSet presAssocID="{AD337394-C4E0-4EF4-8534-E0CDAAEBAF6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AFA91389-BCAB-444E-A84F-E2A296D6FD58}" type="pres">
      <dgm:prSet presAssocID="{AD337394-C4E0-4EF4-8534-E0CDAAEBAF63}" presName="arrow" presStyleLbl="bgShp" presStyleIdx="0" presStyleCnt="1"/>
      <dgm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CA"/>
        </a:p>
      </dgm:t>
    </dgm:pt>
    <dgm:pt modelId="{008C719A-C048-4F30-8620-13DC7C5C75EF}" type="pres">
      <dgm:prSet presAssocID="{AD337394-C4E0-4EF4-8534-E0CDAAEBAF63}" presName="arrowDiagram3" presStyleCnt="0"/>
      <dgm:spPr/>
    </dgm:pt>
    <dgm:pt modelId="{DB7E7388-BDE1-48C0-990A-609C8481252A}" type="pres">
      <dgm:prSet presAssocID="{19209439-8720-4A15-90B6-06E6F50136B2}" presName="bullet3a" presStyleLbl="node1" presStyleIdx="0" presStyleCnt="3"/>
      <dgm:spPr>
        <a:solidFill>
          <a:srgbClr val="0000CC"/>
        </a:solidFill>
      </dgm:spPr>
      <dgm:t>
        <a:bodyPr/>
        <a:lstStyle/>
        <a:p>
          <a:endParaRPr lang="en-CA"/>
        </a:p>
      </dgm:t>
    </dgm:pt>
    <dgm:pt modelId="{0E6C318E-1984-4692-B34A-469942F28DA3}" type="pres">
      <dgm:prSet presAssocID="{19209439-8720-4A15-90B6-06E6F50136B2}" presName="textBox3a" presStyleLbl="revTx" presStyleIdx="0" presStyleCnt="3" custScaleX="97235" custScaleY="83187" custLinFactNeighborX="-56946" custLinFactNeighborY="-9159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910DA9F-7698-4281-AE6C-788E728800A2}" type="pres">
      <dgm:prSet presAssocID="{26DAAE8C-49A0-4190-BB29-4C8A2DF7A0BC}" presName="bullet3b" presStyleLbl="node1" presStyleIdx="1" presStyleCnt="3"/>
      <dgm:spPr>
        <a:solidFill>
          <a:srgbClr val="0000CC"/>
        </a:solidFill>
      </dgm:spPr>
      <dgm:t>
        <a:bodyPr/>
        <a:lstStyle/>
        <a:p>
          <a:endParaRPr lang="en-CA"/>
        </a:p>
      </dgm:t>
    </dgm:pt>
    <dgm:pt modelId="{DDB1B7A2-FED0-4EB1-BEAC-D34B82D7A61B}" type="pres">
      <dgm:prSet presAssocID="{26DAAE8C-49A0-4190-BB29-4C8A2DF7A0BC}" presName="textBox3b" presStyleLbl="revTx" presStyleIdx="1" presStyleCnt="3" custScaleX="191911" custScaleY="56790" custLinFactNeighborX="-757" custLinFactNeighborY="-13517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03B5008-531B-401F-A144-ED347A363AF0}" type="pres">
      <dgm:prSet presAssocID="{57134D02-B51E-44E7-BD1B-F3E5AF7C5A77}" presName="bullet3c" presStyleLbl="node1" presStyleIdx="2" presStyleCnt="3"/>
      <dgm:spPr>
        <a:solidFill>
          <a:srgbClr val="0000CC"/>
        </a:solidFill>
      </dgm:spPr>
      <dgm:t>
        <a:bodyPr/>
        <a:lstStyle/>
        <a:p>
          <a:endParaRPr lang="en-CA"/>
        </a:p>
      </dgm:t>
    </dgm:pt>
    <dgm:pt modelId="{0224D477-8891-4D53-8D79-BDB1283616B9}" type="pres">
      <dgm:prSet presAssocID="{57134D02-B51E-44E7-BD1B-F3E5AF7C5A77}" presName="textBox3c" presStyleLbl="revTx" presStyleIdx="2" presStyleCnt="3" custScaleY="52348" custLinFactNeighborX="-4617" custLinFactNeighborY="-4020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8AEDA724-E772-4C06-B04F-21C15DBC03E0}" type="presOf" srcId="{AD337394-C4E0-4EF4-8534-E0CDAAEBAF63}" destId="{17EBDCAA-B2AE-4DD4-B4B4-13D745B02EB0}" srcOrd="0" destOrd="0" presId="urn:microsoft.com/office/officeart/2005/8/layout/arrow2"/>
    <dgm:cxn modelId="{C82668E5-499D-4F90-88D5-DBCA1EAFCFDB}" type="presOf" srcId="{19209439-8720-4A15-90B6-06E6F50136B2}" destId="{0E6C318E-1984-4692-B34A-469942F28DA3}" srcOrd="0" destOrd="0" presId="urn:microsoft.com/office/officeart/2005/8/layout/arrow2"/>
    <dgm:cxn modelId="{802DD3A2-DCB6-4732-BED8-02C92ACB759E}" type="presOf" srcId="{26DAAE8C-49A0-4190-BB29-4C8A2DF7A0BC}" destId="{DDB1B7A2-FED0-4EB1-BEAC-D34B82D7A61B}" srcOrd="0" destOrd="0" presId="urn:microsoft.com/office/officeart/2005/8/layout/arrow2"/>
    <dgm:cxn modelId="{0D110FC6-A4B7-4BC1-8CB6-EFED6B3D0834}" srcId="{AD337394-C4E0-4EF4-8534-E0CDAAEBAF63}" destId="{19209439-8720-4A15-90B6-06E6F50136B2}" srcOrd="0" destOrd="0" parTransId="{3C1B3168-6991-48D8-84EF-3641D799212E}" sibTransId="{48D58BA9-7E4D-4978-B1D4-3D98D3C31E55}"/>
    <dgm:cxn modelId="{4FE16F34-0134-4F12-BC22-85A5074233A0}" srcId="{AD337394-C4E0-4EF4-8534-E0CDAAEBAF63}" destId="{26DAAE8C-49A0-4190-BB29-4C8A2DF7A0BC}" srcOrd="1" destOrd="0" parTransId="{6A33605F-2826-4F91-8072-B44CB3CB0C72}" sibTransId="{0090B3AE-B342-4001-A3C7-C917CDB69564}"/>
    <dgm:cxn modelId="{1781475A-9E98-4D59-BECC-172F005FA539}" srcId="{AD337394-C4E0-4EF4-8534-E0CDAAEBAF63}" destId="{57134D02-B51E-44E7-BD1B-F3E5AF7C5A77}" srcOrd="2" destOrd="0" parTransId="{B89F1636-BB80-449B-AF40-B109AB952CBA}" sibTransId="{584F5ADC-7855-4547-B3CE-8D3FE575D175}"/>
    <dgm:cxn modelId="{1C9B3733-5DBE-4923-B281-2E2B4EB5990B}" type="presOf" srcId="{57134D02-B51E-44E7-BD1B-F3E5AF7C5A77}" destId="{0224D477-8891-4D53-8D79-BDB1283616B9}" srcOrd="0" destOrd="0" presId="urn:microsoft.com/office/officeart/2005/8/layout/arrow2"/>
    <dgm:cxn modelId="{828EBE47-7EE8-4B70-9CA5-6AC70BD938AF}" type="presParOf" srcId="{17EBDCAA-B2AE-4DD4-B4B4-13D745B02EB0}" destId="{AFA91389-BCAB-444E-A84F-E2A296D6FD58}" srcOrd="0" destOrd="0" presId="urn:microsoft.com/office/officeart/2005/8/layout/arrow2"/>
    <dgm:cxn modelId="{5AFEB701-C43C-4467-BC7A-EE518D64159D}" type="presParOf" srcId="{17EBDCAA-B2AE-4DD4-B4B4-13D745B02EB0}" destId="{008C719A-C048-4F30-8620-13DC7C5C75EF}" srcOrd="1" destOrd="0" presId="urn:microsoft.com/office/officeart/2005/8/layout/arrow2"/>
    <dgm:cxn modelId="{D1AC8574-9D5F-4FAA-83B3-F01B8469B2FA}" type="presParOf" srcId="{008C719A-C048-4F30-8620-13DC7C5C75EF}" destId="{DB7E7388-BDE1-48C0-990A-609C8481252A}" srcOrd="0" destOrd="0" presId="urn:microsoft.com/office/officeart/2005/8/layout/arrow2"/>
    <dgm:cxn modelId="{6D8F9953-7412-4FF1-A016-56D006AB9756}" type="presParOf" srcId="{008C719A-C048-4F30-8620-13DC7C5C75EF}" destId="{0E6C318E-1984-4692-B34A-469942F28DA3}" srcOrd="1" destOrd="0" presId="urn:microsoft.com/office/officeart/2005/8/layout/arrow2"/>
    <dgm:cxn modelId="{94CD00B3-6AC0-4589-86D0-5F19B475B154}" type="presParOf" srcId="{008C719A-C048-4F30-8620-13DC7C5C75EF}" destId="{F910DA9F-7698-4281-AE6C-788E728800A2}" srcOrd="2" destOrd="0" presId="urn:microsoft.com/office/officeart/2005/8/layout/arrow2"/>
    <dgm:cxn modelId="{88646C03-C6C4-4276-A700-FD151ABE10BB}" type="presParOf" srcId="{008C719A-C048-4F30-8620-13DC7C5C75EF}" destId="{DDB1B7A2-FED0-4EB1-BEAC-D34B82D7A61B}" srcOrd="3" destOrd="0" presId="urn:microsoft.com/office/officeart/2005/8/layout/arrow2"/>
    <dgm:cxn modelId="{C85BD079-DE2C-4EB5-B35F-C48FED31CFED}" type="presParOf" srcId="{008C719A-C048-4F30-8620-13DC7C5C75EF}" destId="{C03B5008-531B-401F-A144-ED347A363AF0}" srcOrd="4" destOrd="0" presId="urn:microsoft.com/office/officeart/2005/8/layout/arrow2"/>
    <dgm:cxn modelId="{7DFCCA2E-E836-4207-8D67-B8FCF11836CF}" type="presParOf" srcId="{008C719A-C048-4F30-8620-13DC7C5C75EF}" destId="{0224D477-8891-4D53-8D79-BDB1283616B9}" srcOrd="5" destOrd="0" presId="urn:microsoft.com/office/officeart/2005/8/layout/arrow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570FE8-424C-40B5-B067-BBA5020A5E08}" type="doc">
      <dgm:prSet loTypeId="urn:microsoft.com/office/officeart/2005/8/layout/hierarchy1" loCatId="hierarchy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CA"/>
        </a:p>
      </dgm:t>
    </dgm:pt>
    <dgm:pt modelId="{E3159EAE-0F0D-4A7C-ACB4-F0695ADEACC8}">
      <dgm:prSet phldrT="[Text]" phldr="1"/>
      <dgm:spPr/>
      <dgm:t>
        <a:bodyPr/>
        <a:lstStyle/>
        <a:p>
          <a:endParaRPr lang="en-CA"/>
        </a:p>
      </dgm:t>
    </dgm:pt>
    <dgm:pt modelId="{49D93842-3374-4B8E-8025-C9BCEE2A2630}" type="parTrans" cxnId="{D9D67DE1-C321-4BAF-833B-DC3397689EF1}">
      <dgm:prSet/>
      <dgm:spPr/>
      <dgm:t>
        <a:bodyPr/>
        <a:lstStyle/>
        <a:p>
          <a:endParaRPr lang="en-CA"/>
        </a:p>
      </dgm:t>
    </dgm:pt>
    <dgm:pt modelId="{73CC0AD9-AB48-4D14-9E1E-7E3182FCEDB4}" type="sibTrans" cxnId="{D9D67DE1-C321-4BAF-833B-DC3397689EF1}">
      <dgm:prSet/>
      <dgm:spPr/>
      <dgm:t>
        <a:bodyPr/>
        <a:lstStyle/>
        <a:p>
          <a:endParaRPr lang="en-CA"/>
        </a:p>
      </dgm:t>
    </dgm:pt>
    <dgm:pt modelId="{FF710F9D-4828-4E94-A9ED-1CC98713503F}">
      <dgm:prSet phldrT="[Text]"/>
      <dgm:spPr/>
      <dgm:t>
        <a:bodyPr/>
        <a:lstStyle/>
        <a:p>
          <a:r>
            <a:rPr lang="zh-TW" altLang="en-US" dirty="0" smtClean="0"/>
            <a:t>身</a:t>
          </a:r>
          <a:endParaRPr lang="en-CA" dirty="0"/>
        </a:p>
      </dgm:t>
    </dgm:pt>
    <dgm:pt modelId="{7E7F3894-993E-45D1-B39E-93E8834942CE}" type="parTrans" cxnId="{A1FB65EE-DBE5-476A-A960-190BCDBE202D}">
      <dgm:prSet/>
      <dgm:spPr/>
      <dgm:t>
        <a:bodyPr/>
        <a:lstStyle/>
        <a:p>
          <a:endParaRPr lang="en-CA"/>
        </a:p>
      </dgm:t>
    </dgm:pt>
    <dgm:pt modelId="{B646B97C-1964-4C48-AC1F-55089BB23948}" type="sibTrans" cxnId="{A1FB65EE-DBE5-476A-A960-190BCDBE202D}">
      <dgm:prSet/>
      <dgm:spPr/>
      <dgm:t>
        <a:bodyPr/>
        <a:lstStyle/>
        <a:p>
          <a:endParaRPr lang="en-CA"/>
        </a:p>
      </dgm:t>
    </dgm:pt>
    <dgm:pt modelId="{0AD78827-1E9D-4F6B-BA5D-6905D8E19DE1}">
      <dgm:prSet phldrT="[Text]"/>
      <dgm:spPr/>
      <dgm:t>
        <a:bodyPr/>
        <a:lstStyle/>
        <a:p>
          <a:r>
            <a:rPr lang="zh-TW" altLang="en-US" dirty="0" smtClean="0">
              <a:solidFill>
                <a:srgbClr val="008000"/>
              </a:solidFill>
              <a:ea typeface="標楷體"/>
              <a:cs typeface="標楷體"/>
            </a:rPr>
            <a:t>鬆</a:t>
          </a:r>
          <a:r>
            <a:rPr lang="en-US" altLang="zh-TW" dirty="0" smtClean="0">
              <a:solidFill>
                <a:srgbClr val="008000"/>
              </a:solidFill>
              <a:ea typeface="標楷體"/>
              <a:cs typeface="標楷體"/>
            </a:rPr>
            <a:t>(</a:t>
          </a:r>
          <a:r>
            <a:rPr lang="zh-TW" altLang="en-US" dirty="0" smtClean="0">
              <a:solidFill>
                <a:srgbClr val="008000"/>
              </a:solidFill>
              <a:ea typeface="標楷體"/>
              <a:cs typeface="標楷體"/>
            </a:rPr>
            <a:t>定</a:t>
          </a:r>
          <a:r>
            <a:rPr lang="en-US" altLang="zh-TW" dirty="0" smtClean="0">
              <a:solidFill>
                <a:srgbClr val="008000"/>
              </a:solidFill>
              <a:ea typeface="標楷體"/>
              <a:cs typeface="標楷體"/>
            </a:rPr>
            <a:t>)</a:t>
          </a:r>
          <a:endParaRPr lang="en-CA" dirty="0">
            <a:solidFill>
              <a:srgbClr val="008000"/>
            </a:solidFill>
          </a:endParaRPr>
        </a:p>
      </dgm:t>
    </dgm:pt>
    <dgm:pt modelId="{2C9CBE86-D769-48FC-B525-692ACB637870}" type="parTrans" cxnId="{5C84A197-CFE4-4BCC-9398-FA45F5EA9EA0}">
      <dgm:prSet/>
      <dgm:spPr/>
      <dgm:t>
        <a:bodyPr/>
        <a:lstStyle/>
        <a:p>
          <a:endParaRPr lang="en-CA"/>
        </a:p>
      </dgm:t>
    </dgm:pt>
    <dgm:pt modelId="{35235BD6-BE6C-49F3-B76C-D910454014D6}" type="sibTrans" cxnId="{5C84A197-CFE4-4BCC-9398-FA45F5EA9EA0}">
      <dgm:prSet/>
      <dgm:spPr/>
      <dgm:t>
        <a:bodyPr/>
        <a:lstStyle/>
        <a:p>
          <a:endParaRPr lang="en-CA"/>
        </a:p>
      </dgm:t>
    </dgm:pt>
    <dgm:pt modelId="{7F0E73E3-12AF-461D-8B90-131A14287115}">
      <dgm:prSet phldrT="[Text]"/>
      <dgm:spPr/>
      <dgm:t>
        <a:bodyPr/>
        <a:lstStyle/>
        <a:p>
          <a:r>
            <a:rPr lang="zh-TW" altLang="en-US" dirty="0" smtClean="0"/>
            <a:t>心</a:t>
          </a:r>
          <a:endParaRPr lang="en-CA" dirty="0"/>
        </a:p>
      </dgm:t>
    </dgm:pt>
    <dgm:pt modelId="{C8F1B94A-1D1D-4179-A07A-ED0E7CB11366}" type="parTrans" cxnId="{A17890D2-72B9-49FE-8E9E-75351CEDFB06}">
      <dgm:prSet/>
      <dgm:spPr/>
      <dgm:t>
        <a:bodyPr/>
        <a:lstStyle/>
        <a:p>
          <a:endParaRPr lang="en-CA"/>
        </a:p>
      </dgm:t>
    </dgm:pt>
    <dgm:pt modelId="{39C0F97E-2F19-40A4-B922-7A5522C8CC51}" type="sibTrans" cxnId="{A17890D2-72B9-49FE-8E9E-75351CEDFB06}">
      <dgm:prSet/>
      <dgm:spPr/>
      <dgm:t>
        <a:bodyPr/>
        <a:lstStyle/>
        <a:p>
          <a:endParaRPr lang="en-CA"/>
        </a:p>
      </dgm:t>
    </dgm:pt>
    <dgm:pt modelId="{D0D35813-F1B6-4745-973E-819499050918}">
      <dgm:prSet phldrT="[Text]"/>
      <dgm:spPr/>
      <dgm:t>
        <a:bodyPr/>
        <a:lstStyle/>
        <a:p>
          <a:r>
            <a:rPr lang="zh-TW" altLang="en-US" dirty="0" smtClean="0">
              <a:solidFill>
                <a:srgbClr val="008000"/>
              </a:solidFill>
              <a:ea typeface="標楷體"/>
              <a:cs typeface="標楷體"/>
            </a:rPr>
            <a:t>輕</a:t>
          </a:r>
          <a:r>
            <a:rPr lang="en-US" altLang="zh-TW" dirty="0" smtClean="0">
              <a:solidFill>
                <a:srgbClr val="008000"/>
              </a:solidFill>
              <a:ea typeface="標楷體"/>
              <a:cs typeface="標楷體"/>
            </a:rPr>
            <a:t>(</a:t>
          </a:r>
          <a:r>
            <a:rPr lang="zh-TW" altLang="en-US" dirty="0" smtClean="0">
              <a:solidFill>
                <a:srgbClr val="008000"/>
              </a:solidFill>
              <a:ea typeface="標楷體"/>
              <a:cs typeface="標楷體"/>
            </a:rPr>
            <a:t>安</a:t>
          </a:r>
          <a:r>
            <a:rPr lang="en-US" altLang="zh-TW" dirty="0" smtClean="0">
              <a:solidFill>
                <a:srgbClr val="008000"/>
              </a:solidFill>
              <a:ea typeface="標楷體"/>
              <a:cs typeface="標楷體"/>
            </a:rPr>
            <a:t>)</a:t>
          </a:r>
          <a:endParaRPr lang="en-CA" dirty="0">
            <a:solidFill>
              <a:srgbClr val="008000"/>
            </a:solidFill>
          </a:endParaRPr>
        </a:p>
      </dgm:t>
    </dgm:pt>
    <dgm:pt modelId="{58D6E214-6B8F-4413-988B-EF810E2E7A68}" type="parTrans" cxnId="{5C1DE7E3-4C7F-48C5-825C-C6A9D1CA7553}">
      <dgm:prSet/>
      <dgm:spPr/>
      <dgm:t>
        <a:bodyPr/>
        <a:lstStyle/>
        <a:p>
          <a:endParaRPr lang="en-CA"/>
        </a:p>
      </dgm:t>
    </dgm:pt>
    <dgm:pt modelId="{59911630-F5BC-4710-8193-663261D41272}" type="sibTrans" cxnId="{5C1DE7E3-4C7F-48C5-825C-C6A9D1CA7553}">
      <dgm:prSet/>
      <dgm:spPr/>
      <dgm:t>
        <a:bodyPr/>
        <a:lstStyle/>
        <a:p>
          <a:endParaRPr lang="en-CA"/>
        </a:p>
      </dgm:t>
    </dgm:pt>
    <dgm:pt modelId="{933A7017-FB4F-46E1-9924-04A2C95316E8}">
      <dgm:prSet custT="1"/>
      <dgm:spPr/>
      <dgm:t>
        <a:bodyPr/>
        <a:lstStyle/>
        <a:p>
          <a:r>
            <a:rPr lang="zh-TW" altLang="en-US" sz="26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  <a:cs typeface="Arial Unicode MS" pitchFamily="34" charset="-128"/>
            </a:rPr>
            <a:t>生命智慧</a:t>
          </a:r>
          <a:r>
            <a:rPr lang="zh-TW" altLang="en-US" sz="20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  <a:cs typeface="Arial Unicode MS" pitchFamily="34" charset="-128"/>
            </a:rPr>
            <a:t>（連系</a:t>
          </a:r>
          <a:r>
            <a:rPr lang="zh-TW" altLang="en-US" sz="2000" dirty="0" smtClean="0">
              <a:latin typeface="楷体" pitchFamily="49" charset="-122"/>
              <a:ea typeface="楷体" pitchFamily="49" charset="-122"/>
              <a:cs typeface="Arial Unicode MS" pitchFamily="34" charset="-128"/>
            </a:rPr>
            <a:t>起來）</a:t>
          </a:r>
          <a:endParaRPr lang="en-CA" sz="2000" dirty="0"/>
        </a:p>
      </dgm:t>
    </dgm:pt>
    <dgm:pt modelId="{3D502B69-68CB-40B3-8ABD-0ED11FD2ABCB}" type="parTrans" cxnId="{C591A016-C487-42C3-BA88-10B1F0E98AFB}">
      <dgm:prSet/>
      <dgm:spPr/>
      <dgm:t>
        <a:bodyPr/>
        <a:lstStyle/>
        <a:p>
          <a:endParaRPr lang="en-CA"/>
        </a:p>
      </dgm:t>
    </dgm:pt>
    <dgm:pt modelId="{72C43EA6-0052-4791-B7A2-66AA97581629}" type="sibTrans" cxnId="{C591A016-C487-42C3-BA88-10B1F0E98AFB}">
      <dgm:prSet/>
      <dgm:spPr/>
      <dgm:t>
        <a:bodyPr/>
        <a:lstStyle/>
        <a:p>
          <a:endParaRPr lang="en-CA"/>
        </a:p>
      </dgm:t>
    </dgm:pt>
    <dgm:pt modelId="{D946947E-3E9A-41D6-A16A-765DD048401E}">
      <dgm:prSet custT="1"/>
      <dgm:spPr/>
      <dgm:t>
        <a:bodyPr/>
        <a:lstStyle/>
        <a:p>
          <a:r>
            <a:rPr lang="zh-TW" altLang="en-US" sz="26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  <a:cs typeface="Arial Unicode MS" pitchFamily="34" charset="-128"/>
            </a:rPr>
            <a:t>生命能量</a:t>
          </a:r>
          <a:r>
            <a:rPr lang="zh-TW" altLang="en-US" sz="20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  <a:cs typeface="Arial Unicode MS" pitchFamily="34" charset="-128"/>
            </a:rPr>
            <a:t>（</a:t>
          </a:r>
          <a:r>
            <a:rPr lang="zh-TW" altLang="en-US" sz="2000" dirty="0" smtClean="0">
              <a:latin typeface="楷体" pitchFamily="49" charset="-122"/>
              <a:ea typeface="楷体" pitchFamily="49" charset="-122"/>
              <a:cs typeface="Arial Unicode MS" pitchFamily="34" charset="-128"/>
            </a:rPr>
            <a:t>活潑起來）</a:t>
          </a:r>
          <a:endParaRPr lang="en-CA" sz="2000" dirty="0"/>
        </a:p>
      </dgm:t>
    </dgm:pt>
    <dgm:pt modelId="{D0FFBFB8-C6E6-4EED-89ED-BC9AB2A5EC40}" type="parTrans" cxnId="{6F2F336D-9F65-4806-8591-711D51A202F1}">
      <dgm:prSet/>
      <dgm:spPr/>
      <dgm:t>
        <a:bodyPr/>
        <a:lstStyle/>
        <a:p>
          <a:endParaRPr lang="en-CA"/>
        </a:p>
      </dgm:t>
    </dgm:pt>
    <dgm:pt modelId="{508CA9C8-B3FC-475A-A8BE-A46897DC82C5}" type="sibTrans" cxnId="{6F2F336D-9F65-4806-8591-711D51A202F1}">
      <dgm:prSet/>
      <dgm:spPr/>
      <dgm:t>
        <a:bodyPr/>
        <a:lstStyle/>
        <a:p>
          <a:endParaRPr lang="en-CA"/>
        </a:p>
      </dgm:t>
    </dgm:pt>
    <dgm:pt modelId="{C973A864-651B-4A55-B391-8C7F363124E9}" type="pres">
      <dgm:prSet presAssocID="{6D570FE8-424C-40B5-B067-BBA5020A5E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6DA9D58A-2A97-49F9-8787-A0916E99EBED}" type="pres">
      <dgm:prSet presAssocID="{E3159EAE-0F0D-4A7C-ACB4-F0695ADEACC8}" presName="hierRoot1" presStyleCnt="0"/>
      <dgm:spPr/>
    </dgm:pt>
    <dgm:pt modelId="{8D34E67B-037D-446A-ADAC-AA89DB90CAE3}" type="pres">
      <dgm:prSet presAssocID="{E3159EAE-0F0D-4A7C-ACB4-F0695ADEACC8}" presName="composite" presStyleCnt="0"/>
      <dgm:spPr/>
    </dgm:pt>
    <dgm:pt modelId="{5F5A5BEC-8CF5-47BB-A5D6-C1D783EFD012}" type="pres">
      <dgm:prSet presAssocID="{E3159EAE-0F0D-4A7C-ACB4-F0695ADEACC8}" presName="background" presStyleLbl="node0" presStyleIdx="0" presStyleCnt="1"/>
      <dgm:spPr/>
    </dgm:pt>
    <dgm:pt modelId="{E911943E-8740-4584-B962-D9D583ECC8E9}" type="pres">
      <dgm:prSet presAssocID="{E3159EAE-0F0D-4A7C-ACB4-F0695ADEACC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2C606822-933B-44FD-9213-380188A9DDB0}" type="pres">
      <dgm:prSet presAssocID="{E3159EAE-0F0D-4A7C-ACB4-F0695ADEACC8}" presName="hierChild2" presStyleCnt="0"/>
      <dgm:spPr/>
    </dgm:pt>
    <dgm:pt modelId="{7953DDAA-3D15-4B13-ACA4-A2CAB41F5455}" type="pres">
      <dgm:prSet presAssocID="{7E7F3894-993E-45D1-B39E-93E8834942CE}" presName="Name10" presStyleLbl="parChTrans1D2" presStyleIdx="0" presStyleCnt="2"/>
      <dgm:spPr/>
      <dgm:t>
        <a:bodyPr/>
        <a:lstStyle/>
        <a:p>
          <a:endParaRPr lang="en-CA"/>
        </a:p>
      </dgm:t>
    </dgm:pt>
    <dgm:pt modelId="{7CD0F69E-A595-4F19-86C9-9FF493958C71}" type="pres">
      <dgm:prSet presAssocID="{FF710F9D-4828-4E94-A9ED-1CC98713503F}" presName="hierRoot2" presStyleCnt="0"/>
      <dgm:spPr/>
    </dgm:pt>
    <dgm:pt modelId="{0A4DFAF6-E063-48E1-A8E0-AE1DD7DC15A8}" type="pres">
      <dgm:prSet presAssocID="{FF710F9D-4828-4E94-A9ED-1CC98713503F}" presName="composite2" presStyleCnt="0"/>
      <dgm:spPr/>
    </dgm:pt>
    <dgm:pt modelId="{57C106D5-DDFF-4BB0-9EE2-EDA2668D7707}" type="pres">
      <dgm:prSet presAssocID="{FF710F9D-4828-4E94-A9ED-1CC98713503F}" presName="background2" presStyleLbl="node2" presStyleIdx="0" presStyleCnt="2"/>
      <dgm:spPr/>
    </dgm:pt>
    <dgm:pt modelId="{49F67F0C-A465-41C1-B434-D084AD93F88D}" type="pres">
      <dgm:prSet presAssocID="{FF710F9D-4828-4E94-A9ED-1CC98713503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E9B16661-090C-43F4-99EB-A63BB43E4F17}" type="pres">
      <dgm:prSet presAssocID="{FF710F9D-4828-4E94-A9ED-1CC98713503F}" presName="hierChild3" presStyleCnt="0"/>
      <dgm:spPr/>
    </dgm:pt>
    <dgm:pt modelId="{E53AADD1-B05C-4D6D-90B5-00260A902215}" type="pres">
      <dgm:prSet presAssocID="{2C9CBE86-D769-48FC-B525-692ACB637870}" presName="Name17" presStyleLbl="parChTrans1D3" presStyleIdx="0" presStyleCnt="2"/>
      <dgm:spPr/>
      <dgm:t>
        <a:bodyPr/>
        <a:lstStyle/>
        <a:p>
          <a:endParaRPr lang="en-CA"/>
        </a:p>
      </dgm:t>
    </dgm:pt>
    <dgm:pt modelId="{0A6DE229-4105-46CC-A6A6-32CCF4B290F2}" type="pres">
      <dgm:prSet presAssocID="{0AD78827-1E9D-4F6B-BA5D-6905D8E19DE1}" presName="hierRoot3" presStyleCnt="0"/>
      <dgm:spPr/>
    </dgm:pt>
    <dgm:pt modelId="{F4342B79-8FAA-4C96-9574-EA61BF588804}" type="pres">
      <dgm:prSet presAssocID="{0AD78827-1E9D-4F6B-BA5D-6905D8E19DE1}" presName="composite3" presStyleCnt="0"/>
      <dgm:spPr/>
    </dgm:pt>
    <dgm:pt modelId="{47576295-A6E9-4CDD-AB72-C8355B128A63}" type="pres">
      <dgm:prSet presAssocID="{0AD78827-1E9D-4F6B-BA5D-6905D8E19DE1}" presName="background3" presStyleLbl="node3" presStyleIdx="0" presStyleCnt="2"/>
      <dgm:spPr/>
    </dgm:pt>
    <dgm:pt modelId="{4D311F2F-1E08-4519-9D80-8E499F6872C8}" type="pres">
      <dgm:prSet presAssocID="{0AD78827-1E9D-4F6B-BA5D-6905D8E19DE1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39421A21-37F8-4D52-BDB4-E51A50256D02}" type="pres">
      <dgm:prSet presAssocID="{0AD78827-1E9D-4F6B-BA5D-6905D8E19DE1}" presName="hierChild4" presStyleCnt="0"/>
      <dgm:spPr/>
    </dgm:pt>
    <dgm:pt modelId="{21492955-71C5-4B44-8946-34472A895E90}" type="pres">
      <dgm:prSet presAssocID="{D0FFBFB8-C6E6-4EED-89ED-BC9AB2A5EC40}" presName="Name23" presStyleLbl="parChTrans1D4" presStyleIdx="0" presStyleCnt="2"/>
      <dgm:spPr/>
      <dgm:t>
        <a:bodyPr/>
        <a:lstStyle/>
        <a:p>
          <a:endParaRPr lang="en-CA"/>
        </a:p>
      </dgm:t>
    </dgm:pt>
    <dgm:pt modelId="{19BD4CA3-F7EE-4D1F-8C66-3119650535F2}" type="pres">
      <dgm:prSet presAssocID="{D946947E-3E9A-41D6-A16A-765DD048401E}" presName="hierRoot4" presStyleCnt="0"/>
      <dgm:spPr/>
    </dgm:pt>
    <dgm:pt modelId="{78A2537C-6A85-430B-8FB4-376379C9CE40}" type="pres">
      <dgm:prSet presAssocID="{D946947E-3E9A-41D6-A16A-765DD048401E}" presName="composite4" presStyleCnt="0"/>
      <dgm:spPr/>
    </dgm:pt>
    <dgm:pt modelId="{899C08B2-6E72-442F-ACEE-0D9042BE9BA6}" type="pres">
      <dgm:prSet presAssocID="{D946947E-3E9A-41D6-A16A-765DD048401E}" presName="background4" presStyleLbl="node4" presStyleIdx="0" presStyleCnt="2"/>
      <dgm:spPr/>
    </dgm:pt>
    <dgm:pt modelId="{5DEC98D1-C3C9-4533-9243-33C290301BD3}" type="pres">
      <dgm:prSet presAssocID="{D946947E-3E9A-41D6-A16A-765DD048401E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AF2587D9-1B80-49F0-A725-E56B9D550E80}" type="pres">
      <dgm:prSet presAssocID="{D946947E-3E9A-41D6-A16A-765DD048401E}" presName="hierChild5" presStyleCnt="0"/>
      <dgm:spPr/>
    </dgm:pt>
    <dgm:pt modelId="{44CEBEB4-D00E-4371-A804-ED60B6F0C781}" type="pres">
      <dgm:prSet presAssocID="{C8F1B94A-1D1D-4179-A07A-ED0E7CB11366}" presName="Name10" presStyleLbl="parChTrans1D2" presStyleIdx="1" presStyleCnt="2"/>
      <dgm:spPr/>
      <dgm:t>
        <a:bodyPr/>
        <a:lstStyle/>
        <a:p>
          <a:endParaRPr lang="en-CA"/>
        </a:p>
      </dgm:t>
    </dgm:pt>
    <dgm:pt modelId="{D5A511BA-44A9-4943-A8B9-9B0BD06D9C06}" type="pres">
      <dgm:prSet presAssocID="{7F0E73E3-12AF-461D-8B90-131A14287115}" presName="hierRoot2" presStyleCnt="0"/>
      <dgm:spPr/>
    </dgm:pt>
    <dgm:pt modelId="{B9450D78-0D30-468E-BEC7-8AE443750C14}" type="pres">
      <dgm:prSet presAssocID="{7F0E73E3-12AF-461D-8B90-131A14287115}" presName="composite2" presStyleCnt="0"/>
      <dgm:spPr/>
    </dgm:pt>
    <dgm:pt modelId="{CE4B5A2B-3FEB-4156-8635-CA64C3AAA0C5}" type="pres">
      <dgm:prSet presAssocID="{7F0E73E3-12AF-461D-8B90-131A14287115}" presName="background2" presStyleLbl="node2" presStyleIdx="1" presStyleCnt="2"/>
      <dgm:spPr/>
    </dgm:pt>
    <dgm:pt modelId="{65B83D49-A9D0-4A89-8C36-AA20DDFF404E}" type="pres">
      <dgm:prSet presAssocID="{7F0E73E3-12AF-461D-8B90-131A1428711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6B57D47D-CBD5-40D6-8AC9-6A4AA0D4C9BE}" type="pres">
      <dgm:prSet presAssocID="{7F0E73E3-12AF-461D-8B90-131A14287115}" presName="hierChild3" presStyleCnt="0"/>
      <dgm:spPr/>
    </dgm:pt>
    <dgm:pt modelId="{99622933-8D25-4B2B-A8F3-8A0AB26965B6}" type="pres">
      <dgm:prSet presAssocID="{58D6E214-6B8F-4413-988B-EF810E2E7A68}" presName="Name17" presStyleLbl="parChTrans1D3" presStyleIdx="1" presStyleCnt="2"/>
      <dgm:spPr/>
      <dgm:t>
        <a:bodyPr/>
        <a:lstStyle/>
        <a:p>
          <a:endParaRPr lang="en-CA"/>
        </a:p>
      </dgm:t>
    </dgm:pt>
    <dgm:pt modelId="{7B564B3D-EFE9-4DCA-9EAB-A4D14977B0E4}" type="pres">
      <dgm:prSet presAssocID="{D0D35813-F1B6-4745-973E-819499050918}" presName="hierRoot3" presStyleCnt="0"/>
      <dgm:spPr/>
    </dgm:pt>
    <dgm:pt modelId="{2051BEB6-5D9E-4847-9CA0-8F6B14514677}" type="pres">
      <dgm:prSet presAssocID="{D0D35813-F1B6-4745-973E-819499050918}" presName="composite3" presStyleCnt="0"/>
      <dgm:spPr/>
    </dgm:pt>
    <dgm:pt modelId="{736C633C-A479-4C9C-9389-C5C959300383}" type="pres">
      <dgm:prSet presAssocID="{D0D35813-F1B6-4745-973E-819499050918}" presName="background3" presStyleLbl="node3" presStyleIdx="1" presStyleCnt="2"/>
      <dgm:spPr/>
    </dgm:pt>
    <dgm:pt modelId="{98F23B8F-9473-41AA-9D12-C343299EDF84}" type="pres">
      <dgm:prSet presAssocID="{D0D35813-F1B6-4745-973E-819499050918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596D76DD-9FD3-4290-847A-0DAB67797AEC}" type="pres">
      <dgm:prSet presAssocID="{D0D35813-F1B6-4745-973E-819499050918}" presName="hierChild4" presStyleCnt="0"/>
      <dgm:spPr/>
    </dgm:pt>
    <dgm:pt modelId="{988BE5D6-2DB3-496D-8F2E-3C21195B9E48}" type="pres">
      <dgm:prSet presAssocID="{3D502B69-68CB-40B3-8ABD-0ED11FD2ABCB}" presName="Name23" presStyleLbl="parChTrans1D4" presStyleIdx="1" presStyleCnt="2"/>
      <dgm:spPr/>
      <dgm:t>
        <a:bodyPr/>
        <a:lstStyle/>
        <a:p>
          <a:endParaRPr lang="en-CA"/>
        </a:p>
      </dgm:t>
    </dgm:pt>
    <dgm:pt modelId="{13669C0A-4D80-46B0-8F3C-AFD2B3AA6416}" type="pres">
      <dgm:prSet presAssocID="{933A7017-FB4F-46E1-9924-04A2C95316E8}" presName="hierRoot4" presStyleCnt="0"/>
      <dgm:spPr/>
    </dgm:pt>
    <dgm:pt modelId="{D1569953-E5C7-464D-849C-79C423501514}" type="pres">
      <dgm:prSet presAssocID="{933A7017-FB4F-46E1-9924-04A2C95316E8}" presName="composite4" presStyleCnt="0"/>
      <dgm:spPr/>
    </dgm:pt>
    <dgm:pt modelId="{ED40D7A1-0503-4E60-AB01-792572A8B2A1}" type="pres">
      <dgm:prSet presAssocID="{933A7017-FB4F-46E1-9924-04A2C95316E8}" presName="background4" presStyleLbl="node4" presStyleIdx="1" presStyleCnt="2"/>
      <dgm:spPr/>
    </dgm:pt>
    <dgm:pt modelId="{CF3F60C0-8388-4664-BC24-AAAF3670E5AC}" type="pres">
      <dgm:prSet presAssocID="{933A7017-FB4F-46E1-9924-04A2C95316E8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en-CA"/>
        </a:p>
      </dgm:t>
    </dgm:pt>
    <dgm:pt modelId="{F498DE38-4186-42F6-BBC0-A4DD887BA5F6}" type="pres">
      <dgm:prSet presAssocID="{933A7017-FB4F-46E1-9924-04A2C95316E8}" presName="hierChild5" presStyleCnt="0"/>
      <dgm:spPr/>
    </dgm:pt>
  </dgm:ptLst>
  <dgm:cxnLst>
    <dgm:cxn modelId="{A17890D2-72B9-49FE-8E9E-75351CEDFB06}" srcId="{E3159EAE-0F0D-4A7C-ACB4-F0695ADEACC8}" destId="{7F0E73E3-12AF-461D-8B90-131A14287115}" srcOrd="1" destOrd="0" parTransId="{C8F1B94A-1D1D-4179-A07A-ED0E7CB11366}" sibTransId="{39C0F97E-2F19-40A4-B922-7A5522C8CC51}"/>
    <dgm:cxn modelId="{45B19188-2C22-45AB-81FB-7CF39D7E7215}" type="presOf" srcId="{D946947E-3E9A-41D6-A16A-765DD048401E}" destId="{5DEC98D1-C3C9-4533-9243-33C290301BD3}" srcOrd="0" destOrd="0" presId="urn:microsoft.com/office/officeart/2005/8/layout/hierarchy1"/>
    <dgm:cxn modelId="{85A3D5D5-D4E1-485B-96CE-F95B7AEC0D85}" type="presOf" srcId="{6D570FE8-424C-40B5-B067-BBA5020A5E08}" destId="{C973A864-651B-4A55-B391-8C7F363124E9}" srcOrd="0" destOrd="0" presId="urn:microsoft.com/office/officeart/2005/8/layout/hierarchy1"/>
    <dgm:cxn modelId="{329CBCA4-A1D4-4354-8C88-37225EADB921}" type="presOf" srcId="{7F0E73E3-12AF-461D-8B90-131A14287115}" destId="{65B83D49-A9D0-4A89-8C36-AA20DDFF404E}" srcOrd="0" destOrd="0" presId="urn:microsoft.com/office/officeart/2005/8/layout/hierarchy1"/>
    <dgm:cxn modelId="{2BEA2801-0F71-4A72-BE25-4BC51FD8C81A}" type="presOf" srcId="{C8F1B94A-1D1D-4179-A07A-ED0E7CB11366}" destId="{44CEBEB4-D00E-4371-A804-ED60B6F0C781}" srcOrd="0" destOrd="0" presId="urn:microsoft.com/office/officeart/2005/8/layout/hierarchy1"/>
    <dgm:cxn modelId="{D9D67DE1-C321-4BAF-833B-DC3397689EF1}" srcId="{6D570FE8-424C-40B5-B067-BBA5020A5E08}" destId="{E3159EAE-0F0D-4A7C-ACB4-F0695ADEACC8}" srcOrd="0" destOrd="0" parTransId="{49D93842-3374-4B8E-8025-C9BCEE2A2630}" sibTransId="{73CC0AD9-AB48-4D14-9E1E-7E3182FCEDB4}"/>
    <dgm:cxn modelId="{A49DA47F-ED78-41AA-B44E-FFAB61EE9668}" type="presOf" srcId="{FF710F9D-4828-4E94-A9ED-1CC98713503F}" destId="{49F67F0C-A465-41C1-B434-D084AD93F88D}" srcOrd="0" destOrd="0" presId="urn:microsoft.com/office/officeart/2005/8/layout/hierarchy1"/>
    <dgm:cxn modelId="{C591A016-C487-42C3-BA88-10B1F0E98AFB}" srcId="{D0D35813-F1B6-4745-973E-819499050918}" destId="{933A7017-FB4F-46E1-9924-04A2C95316E8}" srcOrd="0" destOrd="0" parTransId="{3D502B69-68CB-40B3-8ABD-0ED11FD2ABCB}" sibTransId="{72C43EA6-0052-4791-B7A2-66AA97581629}"/>
    <dgm:cxn modelId="{2330E6A3-823F-4C7C-A5FA-B3EDC60712F8}" type="presOf" srcId="{E3159EAE-0F0D-4A7C-ACB4-F0695ADEACC8}" destId="{E911943E-8740-4584-B962-D9D583ECC8E9}" srcOrd="0" destOrd="0" presId="urn:microsoft.com/office/officeart/2005/8/layout/hierarchy1"/>
    <dgm:cxn modelId="{5C84A197-CFE4-4BCC-9398-FA45F5EA9EA0}" srcId="{FF710F9D-4828-4E94-A9ED-1CC98713503F}" destId="{0AD78827-1E9D-4F6B-BA5D-6905D8E19DE1}" srcOrd="0" destOrd="0" parTransId="{2C9CBE86-D769-48FC-B525-692ACB637870}" sibTransId="{35235BD6-BE6C-49F3-B76C-D910454014D6}"/>
    <dgm:cxn modelId="{0448B716-0CE3-4A09-BB1B-12931E9C40FF}" type="presOf" srcId="{58D6E214-6B8F-4413-988B-EF810E2E7A68}" destId="{99622933-8D25-4B2B-A8F3-8A0AB26965B6}" srcOrd="0" destOrd="0" presId="urn:microsoft.com/office/officeart/2005/8/layout/hierarchy1"/>
    <dgm:cxn modelId="{E9382731-EC3E-406C-B265-11AC4A3D5887}" type="presOf" srcId="{D0D35813-F1B6-4745-973E-819499050918}" destId="{98F23B8F-9473-41AA-9D12-C343299EDF84}" srcOrd="0" destOrd="0" presId="urn:microsoft.com/office/officeart/2005/8/layout/hierarchy1"/>
    <dgm:cxn modelId="{5C1DE7E3-4C7F-48C5-825C-C6A9D1CA7553}" srcId="{7F0E73E3-12AF-461D-8B90-131A14287115}" destId="{D0D35813-F1B6-4745-973E-819499050918}" srcOrd="0" destOrd="0" parTransId="{58D6E214-6B8F-4413-988B-EF810E2E7A68}" sibTransId="{59911630-F5BC-4710-8193-663261D41272}"/>
    <dgm:cxn modelId="{A1FB65EE-DBE5-476A-A960-190BCDBE202D}" srcId="{E3159EAE-0F0D-4A7C-ACB4-F0695ADEACC8}" destId="{FF710F9D-4828-4E94-A9ED-1CC98713503F}" srcOrd="0" destOrd="0" parTransId="{7E7F3894-993E-45D1-B39E-93E8834942CE}" sibTransId="{B646B97C-1964-4C48-AC1F-55089BB23948}"/>
    <dgm:cxn modelId="{6F2F336D-9F65-4806-8591-711D51A202F1}" srcId="{0AD78827-1E9D-4F6B-BA5D-6905D8E19DE1}" destId="{D946947E-3E9A-41D6-A16A-765DD048401E}" srcOrd="0" destOrd="0" parTransId="{D0FFBFB8-C6E6-4EED-89ED-BC9AB2A5EC40}" sibTransId="{508CA9C8-B3FC-475A-A8BE-A46897DC82C5}"/>
    <dgm:cxn modelId="{7247852D-141B-4D2A-9BCF-EE8DDE3ABFF0}" type="presOf" srcId="{933A7017-FB4F-46E1-9924-04A2C95316E8}" destId="{CF3F60C0-8388-4664-BC24-AAAF3670E5AC}" srcOrd="0" destOrd="0" presId="urn:microsoft.com/office/officeart/2005/8/layout/hierarchy1"/>
    <dgm:cxn modelId="{5AE49EE7-A130-47F3-BCBC-747E430FC78A}" type="presOf" srcId="{2C9CBE86-D769-48FC-B525-692ACB637870}" destId="{E53AADD1-B05C-4D6D-90B5-00260A902215}" srcOrd="0" destOrd="0" presId="urn:microsoft.com/office/officeart/2005/8/layout/hierarchy1"/>
    <dgm:cxn modelId="{55F69463-62B1-4396-9E44-9B9ADA3B5818}" type="presOf" srcId="{D0FFBFB8-C6E6-4EED-89ED-BC9AB2A5EC40}" destId="{21492955-71C5-4B44-8946-34472A895E90}" srcOrd="0" destOrd="0" presId="urn:microsoft.com/office/officeart/2005/8/layout/hierarchy1"/>
    <dgm:cxn modelId="{ADA97D64-B258-463C-AF6B-EF1EAEC5C863}" type="presOf" srcId="{0AD78827-1E9D-4F6B-BA5D-6905D8E19DE1}" destId="{4D311F2F-1E08-4519-9D80-8E499F6872C8}" srcOrd="0" destOrd="0" presId="urn:microsoft.com/office/officeart/2005/8/layout/hierarchy1"/>
    <dgm:cxn modelId="{7830F45E-ECA3-493C-8E1E-F500A526A6C5}" type="presOf" srcId="{7E7F3894-993E-45D1-B39E-93E8834942CE}" destId="{7953DDAA-3D15-4B13-ACA4-A2CAB41F5455}" srcOrd="0" destOrd="0" presId="urn:microsoft.com/office/officeart/2005/8/layout/hierarchy1"/>
    <dgm:cxn modelId="{2A3B35F1-A220-4E0B-87B8-D4F353B387B7}" type="presOf" srcId="{3D502B69-68CB-40B3-8ABD-0ED11FD2ABCB}" destId="{988BE5D6-2DB3-496D-8F2E-3C21195B9E48}" srcOrd="0" destOrd="0" presId="urn:microsoft.com/office/officeart/2005/8/layout/hierarchy1"/>
    <dgm:cxn modelId="{193C5794-7252-43EC-AEFB-4144C72DC00E}" type="presParOf" srcId="{C973A864-651B-4A55-B391-8C7F363124E9}" destId="{6DA9D58A-2A97-49F9-8787-A0916E99EBED}" srcOrd="0" destOrd="0" presId="urn:microsoft.com/office/officeart/2005/8/layout/hierarchy1"/>
    <dgm:cxn modelId="{E45223AF-310E-4E74-8E45-0E509E8B6E21}" type="presParOf" srcId="{6DA9D58A-2A97-49F9-8787-A0916E99EBED}" destId="{8D34E67B-037D-446A-ADAC-AA89DB90CAE3}" srcOrd="0" destOrd="0" presId="urn:microsoft.com/office/officeart/2005/8/layout/hierarchy1"/>
    <dgm:cxn modelId="{759835C4-CF12-462F-B371-9A4B7A7EFD81}" type="presParOf" srcId="{8D34E67B-037D-446A-ADAC-AA89DB90CAE3}" destId="{5F5A5BEC-8CF5-47BB-A5D6-C1D783EFD012}" srcOrd="0" destOrd="0" presId="urn:microsoft.com/office/officeart/2005/8/layout/hierarchy1"/>
    <dgm:cxn modelId="{47CB5AD9-6D1F-42B4-98B9-F49044BF4800}" type="presParOf" srcId="{8D34E67B-037D-446A-ADAC-AA89DB90CAE3}" destId="{E911943E-8740-4584-B962-D9D583ECC8E9}" srcOrd="1" destOrd="0" presId="urn:microsoft.com/office/officeart/2005/8/layout/hierarchy1"/>
    <dgm:cxn modelId="{384A6296-4B17-4783-8262-FD4E27DFF2B8}" type="presParOf" srcId="{6DA9D58A-2A97-49F9-8787-A0916E99EBED}" destId="{2C606822-933B-44FD-9213-380188A9DDB0}" srcOrd="1" destOrd="0" presId="urn:microsoft.com/office/officeart/2005/8/layout/hierarchy1"/>
    <dgm:cxn modelId="{5CE9A755-EF47-4DF9-AED7-95B601BC12CF}" type="presParOf" srcId="{2C606822-933B-44FD-9213-380188A9DDB0}" destId="{7953DDAA-3D15-4B13-ACA4-A2CAB41F5455}" srcOrd="0" destOrd="0" presId="urn:microsoft.com/office/officeart/2005/8/layout/hierarchy1"/>
    <dgm:cxn modelId="{794A204B-BF7C-45DE-B769-BF91AC2F5783}" type="presParOf" srcId="{2C606822-933B-44FD-9213-380188A9DDB0}" destId="{7CD0F69E-A595-4F19-86C9-9FF493958C71}" srcOrd="1" destOrd="0" presId="urn:microsoft.com/office/officeart/2005/8/layout/hierarchy1"/>
    <dgm:cxn modelId="{459E7B05-354E-4634-AB00-3F485F3F32F3}" type="presParOf" srcId="{7CD0F69E-A595-4F19-86C9-9FF493958C71}" destId="{0A4DFAF6-E063-48E1-A8E0-AE1DD7DC15A8}" srcOrd="0" destOrd="0" presId="urn:microsoft.com/office/officeart/2005/8/layout/hierarchy1"/>
    <dgm:cxn modelId="{AC2678C6-8835-44FC-A215-7963AFD29554}" type="presParOf" srcId="{0A4DFAF6-E063-48E1-A8E0-AE1DD7DC15A8}" destId="{57C106D5-DDFF-4BB0-9EE2-EDA2668D7707}" srcOrd="0" destOrd="0" presId="urn:microsoft.com/office/officeart/2005/8/layout/hierarchy1"/>
    <dgm:cxn modelId="{DCE193D0-8904-4661-9F96-78ACE9DE0659}" type="presParOf" srcId="{0A4DFAF6-E063-48E1-A8E0-AE1DD7DC15A8}" destId="{49F67F0C-A465-41C1-B434-D084AD93F88D}" srcOrd="1" destOrd="0" presId="urn:microsoft.com/office/officeart/2005/8/layout/hierarchy1"/>
    <dgm:cxn modelId="{2BD179EC-B06E-4A8A-B026-5FFD7A633812}" type="presParOf" srcId="{7CD0F69E-A595-4F19-86C9-9FF493958C71}" destId="{E9B16661-090C-43F4-99EB-A63BB43E4F17}" srcOrd="1" destOrd="0" presId="urn:microsoft.com/office/officeart/2005/8/layout/hierarchy1"/>
    <dgm:cxn modelId="{E831C4C5-A3E8-413B-BD3F-A13518515520}" type="presParOf" srcId="{E9B16661-090C-43F4-99EB-A63BB43E4F17}" destId="{E53AADD1-B05C-4D6D-90B5-00260A902215}" srcOrd="0" destOrd="0" presId="urn:microsoft.com/office/officeart/2005/8/layout/hierarchy1"/>
    <dgm:cxn modelId="{4ABF8FD5-75BB-4199-B4AA-12F330EE93E8}" type="presParOf" srcId="{E9B16661-090C-43F4-99EB-A63BB43E4F17}" destId="{0A6DE229-4105-46CC-A6A6-32CCF4B290F2}" srcOrd="1" destOrd="0" presId="urn:microsoft.com/office/officeart/2005/8/layout/hierarchy1"/>
    <dgm:cxn modelId="{EF341AE0-C9E1-4066-9E01-928F41BDC4B6}" type="presParOf" srcId="{0A6DE229-4105-46CC-A6A6-32CCF4B290F2}" destId="{F4342B79-8FAA-4C96-9574-EA61BF588804}" srcOrd="0" destOrd="0" presId="urn:microsoft.com/office/officeart/2005/8/layout/hierarchy1"/>
    <dgm:cxn modelId="{0C067656-D23A-4C37-86B9-7E6B8016DFE7}" type="presParOf" srcId="{F4342B79-8FAA-4C96-9574-EA61BF588804}" destId="{47576295-A6E9-4CDD-AB72-C8355B128A63}" srcOrd="0" destOrd="0" presId="urn:microsoft.com/office/officeart/2005/8/layout/hierarchy1"/>
    <dgm:cxn modelId="{6A232EE0-EFAE-41C4-A4E3-2301755AA1FB}" type="presParOf" srcId="{F4342B79-8FAA-4C96-9574-EA61BF588804}" destId="{4D311F2F-1E08-4519-9D80-8E499F6872C8}" srcOrd="1" destOrd="0" presId="urn:microsoft.com/office/officeart/2005/8/layout/hierarchy1"/>
    <dgm:cxn modelId="{76BA9467-3750-41B0-B32C-DD1B46450C3E}" type="presParOf" srcId="{0A6DE229-4105-46CC-A6A6-32CCF4B290F2}" destId="{39421A21-37F8-4D52-BDB4-E51A50256D02}" srcOrd="1" destOrd="0" presId="urn:microsoft.com/office/officeart/2005/8/layout/hierarchy1"/>
    <dgm:cxn modelId="{73E4CB7C-905F-4C1C-9704-A1A457973185}" type="presParOf" srcId="{39421A21-37F8-4D52-BDB4-E51A50256D02}" destId="{21492955-71C5-4B44-8946-34472A895E90}" srcOrd="0" destOrd="0" presId="urn:microsoft.com/office/officeart/2005/8/layout/hierarchy1"/>
    <dgm:cxn modelId="{5B65783A-85AD-4194-A1A5-841B2B3B9ECD}" type="presParOf" srcId="{39421A21-37F8-4D52-BDB4-E51A50256D02}" destId="{19BD4CA3-F7EE-4D1F-8C66-3119650535F2}" srcOrd="1" destOrd="0" presId="urn:microsoft.com/office/officeart/2005/8/layout/hierarchy1"/>
    <dgm:cxn modelId="{20458829-77DF-4749-ABF5-2B240A5BB36B}" type="presParOf" srcId="{19BD4CA3-F7EE-4D1F-8C66-3119650535F2}" destId="{78A2537C-6A85-430B-8FB4-376379C9CE40}" srcOrd="0" destOrd="0" presId="urn:microsoft.com/office/officeart/2005/8/layout/hierarchy1"/>
    <dgm:cxn modelId="{5915C51F-481E-4C93-8B26-9BE439CFD8C3}" type="presParOf" srcId="{78A2537C-6A85-430B-8FB4-376379C9CE40}" destId="{899C08B2-6E72-442F-ACEE-0D9042BE9BA6}" srcOrd="0" destOrd="0" presId="urn:microsoft.com/office/officeart/2005/8/layout/hierarchy1"/>
    <dgm:cxn modelId="{BE9919B9-E46A-4340-9F32-DF60066AE3CF}" type="presParOf" srcId="{78A2537C-6A85-430B-8FB4-376379C9CE40}" destId="{5DEC98D1-C3C9-4533-9243-33C290301BD3}" srcOrd="1" destOrd="0" presId="urn:microsoft.com/office/officeart/2005/8/layout/hierarchy1"/>
    <dgm:cxn modelId="{6B23C530-825C-4840-B520-4307EB532575}" type="presParOf" srcId="{19BD4CA3-F7EE-4D1F-8C66-3119650535F2}" destId="{AF2587D9-1B80-49F0-A725-E56B9D550E80}" srcOrd="1" destOrd="0" presId="urn:microsoft.com/office/officeart/2005/8/layout/hierarchy1"/>
    <dgm:cxn modelId="{C86A7EE3-FF7C-4872-A5FE-C5894B68BD70}" type="presParOf" srcId="{2C606822-933B-44FD-9213-380188A9DDB0}" destId="{44CEBEB4-D00E-4371-A804-ED60B6F0C781}" srcOrd="2" destOrd="0" presId="urn:microsoft.com/office/officeart/2005/8/layout/hierarchy1"/>
    <dgm:cxn modelId="{D0BD3F41-FA83-4B10-8294-F071D15F5DE4}" type="presParOf" srcId="{2C606822-933B-44FD-9213-380188A9DDB0}" destId="{D5A511BA-44A9-4943-A8B9-9B0BD06D9C06}" srcOrd="3" destOrd="0" presId="urn:microsoft.com/office/officeart/2005/8/layout/hierarchy1"/>
    <dgm:cxn modelId="{03D9155E-4301-4976-BC00-270AEF27FD00}" type="presParOf" srcId="{D5A511BA-44A9-4943-A8B9-9B0BD06D9C06}" destId="{B9450D78-0D30-468E-BEC7-8AE443750C14}" srcOrd="0" destOrd="0" presId="urn:microsoft.com/office/officeart/2005/8/layout/hierarchy1"/>
    <dgm:cxn modelId="{D3D06C67-6B1B-4297-8C7A-C8033CA2F8E6}" type="presParOf" srcId="{B9450D78-0D30-468E-BEC7-8AE443750C14}" destId="{CE4B5A2B-3FEB-4156-8635-CA64C3AAA0C5}" srcOrd="0" destOrd="0" presId="urn:microsoft.com/office/officeart/2005/8/layout/hierarchy1"/>
    <dgm:cxn modelId="{840FE03A-FBE1-4D93-9BA2-EFD20D23C658}" type="presParOf" srcId="{B9450D78-0D30-468E-BEC7-8AE443750C14}" destId="{65B83D49-A9D0-4A89-8C36-AA20DDFF404E}" srcOrd="1" destOrd="0" presId="urn:microsoft.com/office/officeart/2005/8/layout/hierarchy1"/>
    <dgm:cxn modelId="{963C0460-8D10-44DA-9F19-3A293FE1EE6C}" type="presParOf" srcId="{D5A511BA-44A9-4943-A8B9-9B0BD06D9C06}" destId="{6B57D47D-CBD5-40D6-8AC9-6A4AA0D4C9BE}" srcOrd="1" destOrd="0" presId="urn:microsoft.com/office/officeart/2005/8/layout/hierarchy1"/>
    <dgm:cxn modelId="{8F66AFB5-E907-44F2-B65A-F310B1865525}" type="presParOf" srcId="{6B57D47D-CBD5-40D6-8AC9-6A4AA0D4C9BE}" destId="{99622933-8D25-4B2B-A8F3-8A0AB26965B6}" srcOrd="0" destOrd="0" presId="urn:microsoft.com/office/officeart/2005/8/layout/hierarchy1"/>
    <dgm:cxn modelId="{61AF8963-B518-4903-8268-4A014C13F44E}" type="presParOf" srcId="{6B57D47D-CBD5-40D6-8AC9-6A4AA0D4C9BE}" destId="{7B564B3D-EFE9-4DCA-9EAB-A4D14977B0E4}" srcOrd="1" destOrd="0" presId="urn:microsoft.com/office/officeart/2005/8/layout/hierarchy1"/>
    <dgm:cxn modelId="{6E5B6081-4C05-43C9-92DA-7338FDA7979C}" type="presParOf" srcId="{7B564B3D-EFE9-4DCA-9EAB-A4D14977B0E4}" destId="{2051BEB6-5D9E-4847-9CA0-8F6B14514677}" srcOrd="0" destOrd="0" presId="urn:microsoft.com/office/officeart/2005/8/layout/hierarchy1"/>
    <dgm:cxn modelId="{5D597B30-8401-4467-BB38-E6F713ACD42F}" type="presParOf" srcId="{2051BEB6-5D9E-4847-9CA0-8F6B14514677}" destId="{736C633C-A479-4C9C-9389-C5C959300383}" srcOrd="0" destOrd="0" presId="urn:microsoft.com/office/officeart/2005/8/layout/hierarchy1"/>
    <dgm:cxn modelId="{26776973-7E35-4F81-B76F-FE870D873E84}" type="presParOf" srcId="{2051BEB6-5D9E-4847-9CA0-8F6B14514677}" destId="{98F23B8F-9473-41AA-9D12-C343299EDF84}" srcOrd="1" destOrd="0" presId="urn:microsoft.com/office/officeart/2005/8/layout/hierarchy1"/>
    <dgm:cxn modelId="{5CFCF7CD-87A5-4E7A-A527-57E2943C853B}" type="presParOf" srcId="{7B564B3D-EFE9-4DCA-9EAB-A4D14977B0E4}" destId="{596D76DD-9FD3-4290-847A-0DAB67797AEC}" srcOrd="1" destOrd="0" presId="urn:microsoft.com/office/officeart/2005/8/layout/hierarchy1"/>
    <dgm:cxn modelId="{460F002B-6DD4-4F00-8497-8B77BC792183}" type="presParOf" srcId="{596D76DD-9FD3-4290-847A-0DAB67797AEC}" destId="{988BE5D6-2DB3-496D-8F2E-3C21195B9E48}" srcOrd="0" destOrd="0" presId="urn:microsoft.com/office/officeart/2005/8/layout/hierarchy1"/>
    <dgm:cxn modelId="{122BCA3B-B3B2-49B5-B3C5-EAB0A1793DD7}" type="presParOf" srcId="{596D76DD-9FD3-4290-847A-0DAB67797AEC}" destId="{13669C0A-4D80-46B0-8F3C-AFD2B3AA6416}" srcOrd="1" destOrd="0" presId="urn:microsoft.com/office/officeart/2005/8/layout/hierarchy1"/>
    <dgm:cxn modelId="{2D2B37D3-3152-4E57-B8DD-45B4D2555E84}" type="presParOf" srcId="{13669C0A-4D80-46B0-8F3C-AFD2B3AA6416}" destId="{D1569953-E5C7-464D-849C-79C423501514}" srcOrd="0" destOrd="0" presId="urn:microsoft.com/office/officeart/2005/8/layout/hierarchy1"/>
    <dgm:cxn modelId="{D1A05D77-5202-48AD-8806-3EE230017317}" type="presParOf" srcId="{D1569953-E5C7-464D-849C-79C423501514}" destId="{ED40D7A1-0503-4E60-AB01-792572A8B2A1}" srcOrd="0" destOrd="0" presId="urn:microsoft.com/office/officeart/2005/8/layout/hierarchy1"/>
    <dgm:cxn modelId="{A2AFDD36-BDF2-418A-9A0F-DED0FD516838}" type="presParOf" srcId="{D1569953-E5C7-464D-849C-79C423501514}" destId="{CF3F60C0-8388-4664-BC24-AAAF3670E5AC}" srcOrd="1" destOrd="0" presId="urn:microsoft.com/office/officeart/2005/8/layout/hierarchy1"/>
    <dgm:cxn modelId="{1BA69DC3-9C15-4BCD-A2C6-0C96B837965B}" type="presParOf" srcId="{13669C0A-4D80-46B0-8F3C-AFD2B3AA6416}" destId="{F498DE38-4186-42F6-BBC0-A4DD887BA5F6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EFF57D-FBE8-4564-8A3A-BD191F2EC92A}">
      <dsp:nvSpPr>
        <dsp:cNvPr id="0" name=""/>
        <dsp:cNvSpPr/>
      </dsp:nvSpPr>
      <dsp:spPr>
        <a:xfrm>
          <a:off x="2804077" y="77438"/>
          <a:ext cx="1222940" cy="1222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kern="1200" dirty="0" smtClean="0">
              <a:latin typeface="楷体" pitchFamily="49" charset="-122"/>
              <a:ea typeface="楷体" pitchFamily="49" charset="-122"/>
            </a:rPr>
            <a:t>結果</a:t>
          </a:r>
          <a:endParaRPr lang="en-CA" sz="4300" kern="1200" dirty="0"/>
        </a:p>
      </dsp:txBody>
      <dsp:txXfrm>
        <a:off x="2804077" y="77438"/>
        <a:ext cx="1222940" cy="1222940"/>
      </dsp:txXfrm>
    </dsp:sp>
    <dsp:sp modelId="{3D575C5F-F097-4907-8AB7-64306C7EFE0A}">
      <dsp:nvSpPr>
        <dsp:cNvPr id="0" name=""/>
        <dsp:cNvSpPr/>
      </dsp:nvSpPr>
      <dsp:spPr>
        <a:xfrm>
          <a:off x="648149" y="77"/>
          <a:ext cx="3456229" cy="3456229"/>
        </a:xfrm>
        <a:prstGeom prst="circularArrow">
          <a:avLst>
            <a:gd name="adj1" fmla="val 6900"/>
            <a:gd name="adj2" fmla="val 465174"/>
            <a:gd name="adj3" fmla="val 550166"/>
            <a:gd name="adj4" fmla="val 20584660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B5DF00-7B1F-4F79-9368-BAEC0180A799}">
      <dsp:nvSpPr>
        <dsp:cNvPr id="0" name=""/>
        <dsp:cNvSpPr/>
      </dsp:nvSpPr>
      <dsp:spPr>
        <a:xfrm>
          <a:off x="2804077" y="2156005"/>
          <a:ext cx="1222940" cy="1222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kern="1200" dirty="0" smtClean="0">
              <a:latin typeface="楷体" pitchFamily="49" charset="-122"/>
              <a:ea typeface="楷体" pitchFamily="49" charset="-122"/>
            </a:rPr>
            <a:t>種子</a:t>
          </a:r>
          <a:endParaRPr lang="en-CA" altLang="en-US" sz="4300" kern="1200" dirty="0" smtClean="0">
            <a:latin typeface="楷体" pitchFamily="49" charset="-122"/>
            <a:ea typeface="楷体" pitchFamily="49" charset="-122"/>
          </a:endParaRPr>
        </a:p>
      </dsp:txBody>
      <dsp:txXfrm>
        <a:off x="2804077" y="2156005"/>
        <a:ext cx="1222940" cy="1222940"/>
      </dsp:txXfrm>
    </dsp:sp>
    <dsp:sp modelId="{5A30E278-0366-48D5-951A-A4A34FA66F80}">
      <dsp:nvSpPr>
        <dsp:cNvPr id="0" name=""/>
        <dsp:cNvSpPr/>
      </dsp:nvSpPr>
      <dsp:spPr>
        <a:xfrm>
          <a:off x="648149" y="77"/>
          <a:ext cx="3456229" cy="3456229"/>
        </a:xfrm>
        <a:prstGeom prst="circularArrow">
          <a:avLst>
            <a:gd name="adj1" fmla="val 6900"/>
            <a:gd name="adj2" fmla="val 465174"/>
            <a:gd name="adj3" fmla="val 5950166"/>
            <a:gd name="adj4" fmla="val 4384660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A1674B-F1DA-4D81-8B8F-524B2F7DD337}">
      <dsp:nvSpPr>
        <dsp:cNvPr id="0" name=""/>
        <dsp:cNvSpPr/>
      </dsp:nvSpPr>
      <dsp:spPr>
        <a:xfrm>
          <a:off x="725510" y="2156005"/>
          <a:ext cx="1222940" cy="1222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kern="1200" dirty="0" smtClean="0">
              <a:latin typeface="楷体" pitchFamily="49" charset="-122"/>
              <a:ea typeface="楷体" pitchFamily="49" charset="-122"/>
            </a:rPr>
            <a:t>新苗</a:t>
          </a:r>
          <a:endParaRPr lang="en-CA" altLang="en-US" sz="4300" kern="1200" dirty="0" smtClean="0">
            <a:latin typeface="楷体" pitchFamily="49" charset="-122"/>
            <a:ea typeface="楷体" pitchFamily="49" charset="-122"/>
          </a:endParaRPr>
        </a:p>
      </dsp:txBody>
      <dsp:txXfrm>
        <a:off x="725510" y="2156005"/>
        <a:ext cx="1222940" cy="1222940"/>
      </dsp:txXfrm>
    </dsp:sp>
    <dsp:sp modelId="{3F75805D-C7C2-49E3-B96B-2C542182D688}">
      <dsp:nvSpPr>
        <dsp:cNvPr id="0" name=""/>
        <dsp:cNvSpPr/>
      </dsp:nvSpPr>
      <dsp:spPr>
        <a:xfrm>
          <a:off x="648149" y="77"/>
          <a:ext cx="3456229" cy="3456229"/>
        </a:xfrm>
        <a:prstGeom prst="circularArrow">
          <a:avLst>
            <a:gd name="adj1" fmla="val 6900"/>
            <a:gd name="adj2" fmla="val 465174"/>
            <a:gd name="adj3" fmla="val 11350166"/>
            <a:gd name="adj4" fmla="val 9784660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D50C1-FD40-44D3-8B15-F37F492444FA}">
      <dsp:nvSpPr>
        <dsp:cNvPr id="0" name=""/>
        <dsp:cNvSpPr/>
      </dsp:nvSpPr>
      <dsp:spPr>
        <a:xfrm>
          <a:off x="725510" y="77438"/>
          <a:ext cx="1222940" cy="1222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kern="1200" dirty="0" smtClean="0">
              <a:latin typeface="楷体" pitchFamily="49" charset="-122"/>
              <a:ea typeface="楷体" pitchFamily="49" charset="-122"/>
            </a:rPr>
            <a:t>開花</a:t>
          </a:r>
          <a:endParaRPr lang="en-CA" sz="4300" kern="1200" dirty="0"/>
        </a:p>
      </dsp:txBody>
      <dsp:txXfrm>
        <a:off x="725510" y="77438"/>
        <a:ext cx="1222940" cy="1222940"/>
      </dsp:txXfrm>
    </dsp:sp>
    <dsp:sp modelId="{100214CB-62F9-4A54-A1A7-C919D47CD1C1}">
      <dsp:nvSpPr>
        <dsp:cNvPr id="0" name=""/>
        <dsp:cNvSpPr/>
      </dsp:nvSpPr>
      <dsp:spPr>
        <a:xfrm>
          <a:off x="648149" y="77"/>
          <a:ext cx="3456229" cy="3456229"/>
        </a:xfrm>
        <a:prstGeom prst="circularArrow">
          <a:avLst>
            <a:gd name="adj1" fmla="val 6900"/>
            <a:gd name="adj2" fmla="val 465174"/>
            <a:gd name="adj3" fmla="val 16750166"/>
            <a:gd name="adj4" fmla="val 15184660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A91389-BCAB-444E-A84F-E2A296D6FD58}">
      <dsp:nvSpPr>
        <dsp:cNvPr id="0" name=""/>
        <dsp:cNvSpPr/>
      </dsp:nvSpPr>
      <dsp:spPr>
        <a:xfrm>
          <a:off x="165002" y="0"/>
          <a:ext cx="7834470" cy="4896544"/>
        </a:xfrm>
        <a:prstGeom prst="swooshArrow">
          <a:avLst>
            <a:gd name="adj1" fmla="val 25000"/>
            <a:gd name="adj2" fmla="val 25000"/>
          </a:avLst>
        </a:prstGeom>
        <a:solidFill>
          <a:srgbClr val="FFC000"/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7E7388-BDE1-48C0-990A-609C8481252A}">
      <dsp:nvSpPr>
        <dsp:cNvPr id="0" name=""/>
        <dsp:cNvSpPr/>
      </dsp:nvSpPr>
      <dsp:spPr>
        <a:xfrm>
          <a:off x="1159980" y="3379594"/>
          <a:ext cx="203696" cy="203696"/>
        </a:xfrm>
        <a:prstGeom prst="ellipse">
          <a:avLst/>
        </a:prstGeom>
        <a:solidFill>
          <a:srgbClr val="000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C318E-1984-4692-B34A-469942F28DA3}">
      <dsp:nvSpPr>
        <dsp:cNvPr id="0" name=""/>
        <dsp:cNvSpPr/>
      </dsp:nvSpPr>
      <dsp:spPr>
        <a:xfrm>
          <a:off x="247554" y="2304255"/>
          <a:ext cx="1774958" cy="1177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34" tIns="0" rIns="0" bIns="0" numCol="1" spcCol="1270" anchor="t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獸</a:t>
          </a:r>
          <a:r>
            <a:rPr lang="en-CA" sz="3100" b="1" kern="1200" dirty="0" smtClean="0"/>
            <a:t>性</a:t>
          </a: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楷体" pitchFamily="49" charset="-122"/>
              <a:ea typeface="楷体" pitchFamily="49" charset="-122"/>
            </a:rPr>
            <a:t>「我」未形成</a:t>
          </a:r>
          <a:endParaRPr lang="en-CA" sz="1800" kern="1200" dirty="0"/>
        </a:p>
      </dsp:txBody>
      <dsp:txXfrm>
        <a:off x="247554" y="2304255"/>
        <a:ext cx="1774958" cy="1177180"/>
      </dsp:txXfrm>
    </dsp:sp>
    <dsp:sp modelId="{F910DA9F-7698-4281-AE6C-788E728800A2}">
      <dsp:nvSpPr>
        <dsp:cNvPr id="0" name=""/>
        <dsp:cNvSpPr/>
      </dsp:nvSpPr>
      <dsp:spPr>
        <a:xfrm>
          <a:off x="2957991" y="2048714"/>
          <a:ext cx="368220" cy="368220"/>
        </a:xfrm>
        <a:prstGeom prst="ellipse">
          <a:avLst/>
        </a:prstGeom>
        <a:solidFill>
          <a:srgbClr val="000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1B7A2-FED0-4EB1-BEAC-D34B82D7A61B}">
      <dsp:nvSpPr>
        <dsp:cNvPr id="0" name=""/>
        <dsp:cNvSpPr/>
      </dsp:nvSpPr>
      <dsp:spPr>
        <a:xfrm>
          <a:off x="2263779" y="2448265"/>
          <a:ext cx="3608450" cy="1512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112" tIns="0" rIns="0" bIns="0" numCol="1" spcCol="1270" anchor="t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100" b="1" kern="1200" dirty="0" err="1" smtClean="0"/>
            <a:t>人性</a:t>
          </a:r>
          <a:r>
            <a:rPr lang="zh-TW" altLang="en-US" sz="1800" b="1" kern="1200" dirty="0" smtClean="0"/>
            <a:t>「小我」 </a:t>
          </a:r>
          <a:endParaRPr lang="en-CA" sz="1800" b="1" kern="1200" dirty="0" smtClean="0"/>
        </a:p>
      </dsp:txBody>
      <dsp:txXfrm>
        <a:off x="2263779" y="2448265"/>
        <a:ext cx="3608450" cy="1512726"/>
      </dsp:txXfrm>
    </dsp:sp>
    <dsp:sp modelId="{C03B5008-531B-401F-A144-ED347A363AF0}">
      <dsp:nvSpPr>
        <dsp:cNvPr id="0" name=""/>
        <dsp:cNvSpPr/>
      </dsp:nvSpPr>
      <dsp:spPr>
        <a:xfrm>
          <a:off x="5120305" y="1238825"/>
          <a:ext cx="509240" cy="509240"/>
        </a:xfrm>
        <a:prstGeom prst="ellipse">
          <a:avLst/>
        </a:prstGeom>
        <a:solidFill>
          <a:srgbClr val="0000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24D477-8891-4D53-8D79-BDB1283616B9}">
      <dsp:nvSpPr>
        <dsp:cNvPr id="0" name=""/>
        <dsp:cNvSpPr/>
      </dsp:nvSpPr>
      <dsp:spPr>
        <a:xfrm>
          <a:off x="5288113" y="936120"/>
          <a:ext cx="1880272" cy="1781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836" tIns="0" rIns="0" bIns="0" numCol="1" spcCol="1270" anchor="t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100" b="1" kern="1200" dirty="0" smtClean="0"/>
            <a:t>聖</a:t>
          </a:r>
          <a:r>
            <a:rPr lang="zh-TW" altLang="en-US" sz="3100" b="1" kern="1200" dirty="0" smtClean="0"/>
            <a:t>人</a:t>
          </a:r>
          <a:endParaRPr lang="en-US" altLang="zh-TW" sz="3100" b="1" kern="1200" dirty="0" smtClean="0"/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/>
            <a:t>「大我、無我」</a:t>
          </a:r>
          <a:endParaRPr lang="en-CA" sz="1800" b="1" kern="1200" dirty="0" smtClean="0"/>
        </a:p>
      </dsp:txBody>
      <dsp:txXfrm>
        <a:off x="5288113" y="936120"/>
        <a:ext cx="1880272" cy="178145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8BE5D6-2DB3-496D-8F2E-3C21195B9E48}">
      <dsp:nvSpPr>
        <dsp:cNvPr id="0" name=""/>
        <dsp:cNvSpPr/>
      </dsp:nvSpPr>
      <dsp:spPr>
        <a:xfrm>
          <a:off x="3911619" y="4071327"/>
          <a:ext cx="91440" cy="4760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60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622933-8D25-4B2B-A8F3-8A0AB26965B6}">
      <dsp:nvSpPr>
        <dsp:cNvPr id="0" name=""/>
        <dsp:cNvSpPr/>
      </dsp:nvSpPr>
      <dsp:spPr>
        <a:xfrm>
          <a:off x="3911619" y="2555913"/>
          <a:ext cx="91440" cy="4760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60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CEBEB4-D00E-4371-A804-ED60B6F0C781}">
      <dsp:nvSpPr>
        <dsp:cNvPr id="0" name=""/>
        <dsp:cNvSpPr/>
      </dsp:nvSpPr>
      <dsp:spPr>
        <a:xfrm>
          <a:off x="2957066" y="1040498"/>
          <a:ext cx="1000273" cy="476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406"/>
              </a:lnTo>
              <a:lnTo>
                <a:pt x="1000273" y="324406"/>
              </a:lnTo>
              <a:lnTo>
                <a:pt x="1000273" y="4760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92955-71C5-4B44-8946-34472A895E90}">
      <dsp:nvSpPr>
        <dsp:cNvPr id="0" name=""/>
        <dsp:cNvSpPr/>
      </dsp:nvSpPr>
      <dsp:spPr>
        <a:xfrm>
          <a:off x="1911072" y="4071327"/>
          <a:ext cx="91440" cy="4760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60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3AADD1-B05C-4D6D-90B5-00260A902215}">
      <dsp:nvSpPr>
        <dsp:cNvPr id="0" name=""/>
        <dsp:cNvSpPr/>
      </dsp:nvSpPr>
      <dsp:spPr>
        <a:xfrm>
          <a:off x="1911072" y="2555913"/>
          <a:ext cx="91440" cy="4760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60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53DDAA-3D15-4B13-ACA4-A2CAB41F5455}">
      <dsp:nvSpPr>
        <dsp:cNvPr id="0" name=""/>
        <dsp:cNvSpPr/>
      </dsp:nvSpPr>
      <dsp:spPr>
        <a:xfrm>
          <a:off x="1956792" y="1040498"/>
          <a:ext cx="1000273" cy="476039"/>
        </a:xfrm>
        <a:custGeom>
          <a:avLst/>
          <a:gdLst/>
          <a:ahLst/>
          <a:cxnLst/>
          <a:rect l="0" t="0" r="0" b="0"/>
          <a:pathLst>
            <a:path>
              <a:moveTo>
                <a:pt x="1000273" y="0"/>
              </a:moveTo>
              <a:lnTo>
                <a:pt x="1000273" y="324406"/>
              </a:lnTo>
              <a:lnTo>
                <a:pt x="0" y="324406"/>
              </a:lnTo>
              <a:lnTo>
                <a:pt x="0" y="4760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5A5BEC-8CF5-47BB-A5D6-C1D783EFD012}">
      <dsp:nvSpPr>
        <dsp:cNvPr id="0" name=""/>
        <dsp:cNvSpPr/>
      </dsp:nvSpPr>
      <dsp:spPr>
        <a:xfrm>
          <a:off x="2138660" y="1122"/>
          <a:ext cx="1636811" cy="1039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1943E-8740-4584-B962-D9D583ECC8E9}">
      <dsp:nvSpPr>
        <dsp:cNvPr id="0" name=""/>
        <dsp:cNvSpPr/>
      </dsp:nvSpPr>
      <dsp:spPr>
        <a:xfrm>
          <a:off x="2320528" y="173897"/>
          <a:ext cx="1636811" cy="1039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3900" kern="1200"/>
        </a:p>
      </dsp:txBody>
      <dsp:txXfrm>
        <a:off x="2320528" y="173897"/>
        <a:ext cx="1636811" cy="1039375"/>
      </dsp:txXfrm>
    </dsp:sp>
    <dsp:sp modelId="{57C106D5-DDFF-4BB0-9EE2-EDA2668D7707}">
      <dsp:nvSpPr>
        <dsp:cNvPr id="0" name=""/>
        <dsp:cNvSpPr/>
      </dsp:nvSpPr>
      <dsp:spPr>
        <a:xfrm>
          <a:off x="1138386" y="1516537"/>
          <a:ext cx="1636811" cy="1039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67F0C-A465-41C1-B434-D084AD93F88D}">
      <dsp:nvSpPr>
        <dsp:cNvPr id="0" name=""/>
        <dsp:cNvSpPr/>
      </dsp:nvSpPr>
      <dsp:spPr>
        <a:xfrm>
          <a:off x="1320254" y="1689312"/>
          <a:ext cx="1636811" cy="1039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kern="1200" dirty="0" smtClean="0"/>
            <a:t>身</a:t>
          </a:r>
          <a:endParaRPr lang="en-CA" sz="4100" kern="1200" dirty="0"/>
        </a:p>
      </dsp:txBody>
      <dsp:txXfrm>
        <a:off x="1320254" y="1689312"/>
        <a:ext cx="1636811" cy="1039375"/>
      </dsp:txXfrm>
    </dsp:sp>
    <dsp:sp modelId="{47576295-A6E9-4CDD-AB72-C8355B128A63}">
      <dsp:nvSpPr>
        <dsp:cNvPr id="0" name=""/>
        <dsp:cNvSpPr/>
      </dsp:nvSpPr>
      <dsp:spPr>
        <a:xfrm>
          <a:off x="1138386" y="3031952"/>
          <a:ext cx="1636811" cy="1039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11F2F-1E08-4519-9D80-8E499F6872C8}">
      <dsp:nvSpPr>
        <dsp:cNvPr id="0" name=""/>
        <dsp:cNvSpPr/>
      </dsp:nvSpPr>
      <dsp:spPr>
        <a:xfrm>
          <a:off x="1320254" y="3204726"/>
          <a:ext cx="1636811" cy="1039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kern="1200" dirty="0" smtClean="0">
              <a:solidFill>
                <a:srgbClr val="008000"/>
              </a:solidFill>
              <a:ea typeface="標楷體"/>
              <a:cs typeface="標楷體"/>
            </a:rPr>
            <a:t>鬆</a:t>
          </a:r>
          <a:r>
            <a:rPr lang="en-US" altLang="zh-TW" sz="4100" kern="1200" dirty="0" smtClean="0">
              <a:solidFill>
                <a:srgbClr val="008000"/>
              </a:solidFill>
              <a:ea typeface="標楷體"/>
              <a:cs typeface="標楷體"/>
            </a:rPr>
            <a:t>(</a:t>
          </a:r>
          <a:r>
            <a:rPr lang="zh-TW" altLang="en-US" sz="4100" kern="1200" dirty="0" smtClean="0">
              <a:solidFill>
                <a:srgbClr val="008000"/>
              </a:solidFill>
              <a:ea typeface="標楷體"/>
              <a:cs typeface="標楷體"/>
            </a:rPr>
            <a:t>定</a:t>
          </a:r>
          <a:r>
            <a:rPr lang="en-US" altLang="zh-TW" sz="4100" kern="1200" dirty="0" smtClean="0">
              <a:solidFill>
                <a:srgbClr val="008000"/>
              </a:solidFill>
              <a:ea typeface="標楷體"/>
              <a:cs typeface="標楷體"/>
            </a:rPr>
            <a:t>)</a:t>
          </a:r>
          <a:endParaRPr lang="en-CA" sz="4100" kern="1200" dirty="0">
            <a:solidFill>
              <a:srgbClr val="008000"/>
            </a:solidFill>
          </a:endParaRPr>
        </a:p>
      </dsp:txBody>
      <dsp:txXfrm>
        <a:off x="1320254" y="3204726"/>
        <a:ext cx="1636811" cy="1039375"/>
      </dsp:txXfrm>
    </dsp:sp>
    <dsp:sp modelId="{899C08B2-6E72-442F-ACEE-0D9042BE9BA6}">
      <dsp:nvSpPr>
        <dsp:cNvPr id="0" name=""/>
        <dsp:cNvSpPr/>
      </dsp:nvSpPr>
      <dsp:spPr>
        <a:xfrm>
          <a:off x="1138386" y="4547367"/>
          <a:ext cx="1636811" cy="1039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C98D1-C3C9-4533-9243-33C290301BD3}">
      <dsp:nvSpPr>
        <dsp:cNvPr id="0" name=""/>
        <dsp:cNvSpPr/>
      </dsp:nvSpPr>
      <dsp:spPr>
        <a:xfrm>
          <a:off x="1320254" y="4720141"/>
          <a:ext cx="1636811" cy="1039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  <a:cs typeface="Arial Unicode MS" pitchFamily="34" charset="-128"/>
            </a:rPr>
            <a:t>生命能量</a:t>
          </a:r>
          <a:r>
            <a:rPr lang="zh-TW" altLang="en-US" sz="2000" kern="12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  <a:cs typeface="Arial Unicode MS" pitchFamily="34" charset="-128"/>
            </a:rPr>
            <a:t>（</a:t>
          </a:r>
          <a:r>
            <a:rPr lang="zh-TW" altLang="en-US" sz="2000" kern="1200" dirty="0" smtClean="0">
              <a:latin typeface="楷体" pitchFamily="49" charset="-122"/>
              <a:ea typeface="楷体" pitchFamily="49" charset="-122"/>
              <a:cs typeface="Arial Unicode MS" pitchFamily="34" charset="-128"/>
            </a:rPr>
            <a:t>活潑起來）</a:t>
          </a:r>
          <a:endParaRPr lang="en-CA" sz="2000" kern="1200" dirty="0"/>
        </a:p>
      </dsp:txBody>
      <dsp:txXfrm>
        <a:off x="1320254" y="4720141"/>
        <a:ext cx="1636811" cy="1039375"/>
      </dsp:txXfrm>
    </dsp:sp>
    <dsp:sp modelId="{CE4B5A2B-3FEB-4156-8635-CA64C3AAA0C5}">
      <dsp:nvSpPr>
        <dsp:cNvPr id="0" name=""/>
        <dsp:cNvSpPr/>
      </dsp:nvSpPr>
      <dsp:spPr>
        <a:xfrm>
          <a:off x="3138933" y="1516537"/>
          <a:ext cx="1636811" cy="1039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83D49-A9D0-4A89-8C36-AA20DDFF404E}">
      <dsp:nvSpPr>
        <dsp:cNvPr id="0" name=""/>
        <dsp:cNvSpPr/>
      </dsp:nvSpPr>
      <dsp:spPr>
        <a:xfrm>
          <a:off x="3320801" y="1689312"/>
          <a:ext cx="1636811" cy="1039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kern="1200" dirty="0" smtClean="0"/>
            <a:t>心</a:t>
          </a:r>
          <a:endParaRPr lang="en-CA" sz="4100" kern="1200" dirty="0"/>
        </a:p>
      </dsp:txBody>
      <dsp:txXfrm>
        <a:off x="3320801" y="1689312"/>
        <a:ext cx="1636811" cy="1039375"/>
      </dsp:txXfrm>
    </dsp:sp>
    <dsp:sp modelId="{736C633C-A479-4C9C-9389-C5C959300383}">
      <dsp:nvSpPr>
        <dsp:cNvPr id="0" name=""/>
        <dsp:cNvSpPr/>
      </dsp:nvSpPr>
      <dsp:spPr>
        <a:xfrm>
          <a:off x="3138933" y="3031952"/>
          <a:ext cx="1636811" cy="1039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F23B8F-9473-41AA-9D12-C343299EDF84}">
      <dsp:nvSpPr>
        <dsp:cNvPr id="0" name=""/>
        <dsp:cNvSpPr/>
      </dsp:nvSpPr>
      <dsp:spPr>
        <a:xfrm>
          <a:off x="3320801" y="3204726"/>
          <a:ext cx="1636811" cy="1039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kern="1200" dirty="0" smtClean="0">
              <a:solidFill>
                <a:srgbClr val="008000"/>
              </a:solidFill>
              <a:ea typeface="標楷體"/>
              <a:cs typeface="標楷體"/>
            </a:rPr>
            <a:t>輕</a:t>
          </a:r>
          <a:r>
            <a:rPr lang="en-US" altLang="zh-TW" sz="4100" kern="1200" dirty="0" smtClean="0">
              <a:solidFill>
                <a:srgbClr val="008000"/>
              </a:solidFill>
              <a:ea typeface="標楷體"/>
              <a:cs typeface="標楷體"/>
            </a:rPr>
            <a:t>(</a:t>
          </a:r>
          <a:r>
            <a:rPr lang="zh-TW" altLang="en-US" sz="4100" kern="1200" dirty="0" smtClean="0">
              <a:solidFill>
                <a:srgbClr val="008000"/>
              </a:solidFill>
              <a:ea typeface="標楷體"/>
              <a:cs typeface="標楷體"/>
            </a:rPr>
            <a:t>安</a:t>
          </a:r>
          <a:r>
            <a:rPr lang="en-US" altLang="zh-TW" sz="4100" kern="1200" dirty="0" smtClean="0">
              <a:solidFill>
                <a:srgbClr val="008000"/>
              </a:solidFill>
              <a:ea typeface="標楷體"/>
              <a:cs typeface="標楷體"/>
            </a:rPr>
            <a:t>)</a:t>
          </a:r>
          <a:endParaRPr lang="en-CA" sz="4100" kern="1200" dirty="0">
            <a:solidFill>
              <a:srgbClr val="008000"/>
            </a:solidFill>
          </a:endParaRPr>
        </a:p>
      </dsp:txBody>
      <dsp:txXfrm>
        <a:off x="3320801" y="3204726"/>
        <a:ext cx="1636811" cy="1039375"/>
      </dsp:txXfrm>
    </dsp:sp>
    <dsp:sp modelId="{ED40D7A1-0503-4E60-AB01-792572A8B2A1}">
      <dsp:nvSpPr>
        <dsp:cNvPr id="0" name=""/>
        <dsp:cNvSpPr/>
      </dsp:nvSpPr>
      <dsp:spPr>
        <a:xfrm>
          <a:off x="3138933" y="4547367"/>
          <a:ext cx="1636811" cy="1039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3F60C0-8388-4664-BC24-AAAF3670E5AC}">
      <dsp:nvSpPr>
        <dsp:cNvPr id="0" name=""/>
        <dsp:cNvSpPr/>
      </dsp:nvSpPr>
      <dsp:spPr>
        <a:xfrm>
          <a:off x="3320801" y="4720141"/>
          <a:ext cx="1636811" cy="1039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kern="12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  <a:cs typeface="Arial Unicode MS" pitchFamily="34" charset="-128"/>
            </a:rPr>
            <a:t>生命智慧</a:t>
          </a:r>
          <a:r>
            <a:rPr lang="zh-TW" altLang="en-US" sz="2000" kern="12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  <a:cs typeface="Arial Unicode MS" pitchFamily="34" charset="-128"/>
            </a:rPr>
            <a:t>（連系</a:t>
          </a:r>
          <a:r>
            <a:rPr lang="zh-TW" altLang="en-US" sz="2000" kern="1200" dirty="0" smtClean="0">
              <a:latin typeface="楷体" pitchFamily="49" charset="-122"/>
              <a:ea typeface="楷体" pitchFamily="49" charset="-122"/>
              <a:cs typeface="Arial Unicode MS" pitchFamily="34" charset="-128"/>
            </a:rPr>
            <a:t>起來）</a:t>
          </a:r>
          <a:endParaRPr lang="en-CA" sz="2000" kern="1200" dirty="0"/>
        </a:p>
      </dsp:txBody>
      <dsp:txXfrm>
        <a:off x="3320801" y="4720141"/>
        <a:ext cx="1636811" cy="1039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54ABB04-0DCF-4C7A-BF7B-7D17E3117C2D}" type="datetimeFigureOut">
              <a:rPr lang="zh-CN" altLang="en-US"/>
              <a:pPr>
                <a:defRPr/>
              </a:pPr>
              <a:t>2012/4/22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CD9AC80-4605-4A52-8188-5C31C3FD2A2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9F601-CD3F-4522-B276-7DC4C9FEB60C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DD814-9EB2-4BA8-98CC-4D530A5AAF7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947F0-DE6D-4205-96DB-AD4F04BD7407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BE8EF-7FCC-4AC2-8604-B9C428431F9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2B1D-2EC9-44FB-AB50-B23967003B53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F5B6E-32DF-412D-8232-E944B999A2E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BF3C9-84AF-49A4-BC0E-EEBEB41920E1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955E7-79D3-42E8-B5CC-82A41D971A4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639A7-A269-4244-9934-6D0A6BDEBFBF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87EBF-2FA2-40E2-80D7-4A343E829F8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806DB-FEC9-4337-A409-0310C5D24987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D590A-4CF0-486B-AF34-D233A2CBBEA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7BC3B-9880-4DB0-BE75-E1E2EFA39ABC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39DC2-72BD-4360-9EA3-D5EED4AD877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9F58A-6505-450A-9B44-D597D11D5F8C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E01B4-C8FB-4CB3-9129-FE996808A87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3EEDF-8441-479D-8746-34B2121B5D55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C6041-AF96-41BB-9100-C0EE5410A6E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207CC-76F8-4936-B7DF-D52092F586B7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A7D23-288C-4363-B77A-53D4FBD4027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AB5DE-E768-46E4-935D-28A9894D997D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45C25-3DC3-4886-9291-4B47830AA6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C6309-E33A-4DAF-9760-BB24B16CB9CC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D9F0A-EE6A-4F68-9773-7B237C5A204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EB330-987F-4AED-81A2-1934DBD5CF54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1A00D-CBF6-4866-B071-8CDEE8D8730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9C3D6-9690-4A15-9FD3-77D8FB4738D5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4DF72-4260-4C64-AD85-F4A3EA8A00B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493A5-7099-47A4-A712-95AF010F764E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07D5D-12C8-4124-A23D-092286E9D24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5AA7B-0292-4407-9362-C1F623DB997F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5F109-DB1A-4298-80BB-1B8D165828E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2B5C2-ADA8-438D-A975-30469B0D1D70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13E7A-4670-4E90-8070-27D9C26C427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B564D-8B70-4A6D-B090-0336D69A22C6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C4518-C638-4347-A964-0D8A4A63E9F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9265E-991D-4344-B86D-C816E9D3E4D7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C0744-8C5E-4F39-A9E1-C79440E5574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953F6-EC69-4295-9628-52E30074789E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DF095-F435-466A-9C10-BCB22AE2001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2C208-68C5-4569-8970-C81319C8F907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18FA9-99D1-407E-9DBB-8E17F5AD3D7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36C42-EE3C-4E14-9CCE-E9A366DCC8BC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09996-C1F0-46AA-952A-55BD5E154CF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B8737-A5E1-48F1-92CF-66E91CB42DBD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EFE1C-995A-4396-BD45-2D9525761B3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79CB4-3AA7-4859-96B9-88F71189648B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62BE2-3BCC-497D-B238-AC3C28D2F67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916A8-E0FA-4EEE-90A9-C7111F983E30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FEE0A-1D4C-44B9-87CD-3459918E6FD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8CD06-69A6-46FD-B1C8-125DD8A81A6F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C3B89-9913-4CD4-A7A8-BFB5FF02EA2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4F04B-9D5D-427D-A624-E6BDD3A9BDAC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F4654-27E9-4BCE-9BAC-D05BFD67B1E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13D0-FB84-4D92-B68D-3D260EBDDA86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C1D68-7119-40D0-8510-20756EB6B19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CC83D-C799-4E05-9AB8-0F7B5ADB011D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C7459-A3A4-4DEE-A99E-A3BF8216A62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4BAA9-E3B3-4034-AB27-261505057938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34253-9BCA-4B9A-BB7C-A39F58B95E8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C83C-F293-4FFF-B3E6-2CB592702143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2691D-446A-4693-82A1-E5D36838052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CE25D-E4D4-430F-8A1D-B1B879D44A6C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7CDDF-B14D-4BE1-9B47-850DC039183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F290A-70D6-4329-BBB9-742F1994304D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E8FC2-3B2D-49DF-9B42-BD35407A8F4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661E8-067A-4431-A216-7CC78DE25DF6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D50C9-7ED6-4D6C-AE45-FCAD0E76521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BD984-65DC-43FE-AC6D-09F74B7A9BBA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E5C75-6F73-4631-935D-CF5A93A3779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224B7-A1ED-428C-9106-F95BDA51CC78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B1430-1993-451E-8E70-CB6A3760D52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4640B-0A7A-49A9-BBC6-B4CFD82E78EB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E6B0E-8456-4C96-8230-7D914DFADC4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93DD6-DF53-48FC-8A44-A4B2444F0837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CA0C0-6DF3-4407-B8C7-B9AB81D077C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C80FC-BF84-412A-89F9-8590627B5AB9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A8BD1-A987-4DEF-AA9B-B212D2F5CA7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00C86-9941-4733-B785-D3B3687478D8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235A4-5EE9-4CB6-BBC9-35F9BFBB15A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3A2D2-DD9F-4192-8186-4DD30F38FFDB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9A781-3895-49B6-A4D6-F1C1FCD12C6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DCAA1-585A-404D-A143-18714092FB32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F0FFF-99A5-4AC7-BA0A-936E4C941C6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CF4C6-0387-4F83-9225-855BF79FB6D9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DC6C2-106E-4281-B8FD-F59D1CC88B4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36856-11E2-4F72-B6D0-448D8D97192D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8A425-CC2E-497D-BDFB-89B1C5CB3C4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501B5-75DE-4152-AF6E-1FF5E6F054D7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DF37C-D5D8-409C-9489-C2351C335FF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91B07-6A88-46D0-BBCC-54CDA41B6336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6570A-B6EA-4865-8036-6225AFC83E1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18256-C075-445C-A3B1-020BB2A6FE35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F2CD5-D912-445C-8AD4-76BF8236813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56608-CAB9-4231-BE44-3608FE02E012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99CFD-9E4B-4F98-9F69-6FFE5FACA06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D471F-581D-456B-9851-66E75D13276B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E61C7-C12E-4DD2-84EC-BFFEE8E817B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7197C-388F-4619-B8EC-AD531D2DEF06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119CC-F3FF-471C-B881-D29D7150F37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FF23B-E64C-4F95-B95C-4F8E5C587242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6AFD0-E3A6-4D19-A004-CF1F2F90004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2B71E-D633-4FB8-84E8-D3DA6364301C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4D07F-3F50-4D2C-AEA8-A51FC568937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F63FF-8E1E-4DE6-87EE-0E84E6BA0A8E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A6902-8165-4BEA-9DB4-9C55EA84375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65BCA-BB5E-4E5A-8E26-9B65781233ED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32938-3377-4014-BBC5-A4FDF223F82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D2458-DAF7-4C94-80EC-C33B17627899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A25A2-4457-492C-A746-27C25BA5233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267C04B0-FE92-45FE-BF19-90DDDDCA7A66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92CA11E-5127-404D-869B-595DF8F2EF9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609FF153-E057-495E-8B64-3C0BC1101B91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2994349-56F9-466E-8598-15AF44970B0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9F421A0-C0F2-43BD-A77A-0EEC7CA45CEA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11F24819-2063-4C2C-B942-736D8F1BF7D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80" r:id="rId10"/>
    <p:sldLayoutId id="214748367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7115E78A-A34A-4233-967B-D02A26A154B8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E258AE5F-99D4-4E7B-9AE4-B68DB74AB5B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  <p:sldLayoutId id="2147483694" r:id="rId7"/>
    <p:sldLayoutId id="2147483693" r:id="rId8"/>
    <p:sldLayoutId id="2147483692" r:id="rId9"/>
    <p:sldLayoutId id="2147483691" r:id="rId10"/>
    <p:sldLayoutId id="214748369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501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CD0AC0F8-F2BA-409A-A523-BEDDC2AF201F}" type="datetime1">
              <a:rPr lang="en-US"/>
              <a:pPr>
                <a:defRPr/>
              </a:pPr>
              <a:t>4/22/2012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4BD607D8-1B00-4314-9CF3-4E3AB082163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9" r:id="rId3"/>
    <p:sldLayoutId id="2147483708" r:id="rId4"/>
    <p:sldLayoutId id="2147483707" r:id="rId5"/>
    <p:sldLayoutId id="2147483706" r:id="rId6"/>
    <p:sldLayoutId id="2147483705" r:id="rId7"/>
    <p:sldLayoutId id="2147483704" r:id="rId8"/>
    <p:sldLayoutId id="2147483703" r:id="rId9"/>
    <p:sldLayoutId id="2147483702" r:id="rId10"/>
    <p:sldLayoutId id="214748370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//upload.wikimedia.org/wikipedia/commons/1/15/Countries_by_population_density.sv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/index.php?title=%E5%A4%96%E8%A7%80&amp;action=edit&amp;redlink=1" TargetMode="External"/><Relationship Id="rId2" Type="http://schemas.openxmlformats.org/officeDocument/2006/relationships/hyperlink" Target="http://zh.wikipedia.org/wiki/%E5%BD%A2%E7%8B%8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zh.wikipedia.org/w/index.php?title=%E6%9D%90%E8%B3%AA&amp;action=edit&amp;redlink=1" TargetMode="External"/><Relationship Id="rId5" Type="http://schemas.openxmlformats.org/officeDocument/2006/relationships/hyperlink" Target="http://zh.wikipedia.org/w/index.php?title=%E5%85%A7%E5%AE%B9&amp;action=edit&amp;redlink=1" TargetMode="External"/><Relationship Id="rId4" Type="http://schemas.openxmlformats.org/officeDocument/2006/relationships/hyperlink" Target="http://zh.wikipedia.org/wiki/%E7%89%A9%E8%B3%AA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diagramData" Target="../diagrams/data2.xml"/><Relationship Id="rId7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diagramDrawing" Target="../diagrams/drawing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6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.jpeg"/><Relationship Id="rId7" Type="http://schemas.openxmlformats.org/officeDocument/2006/relationships/image" Target="../media/image61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6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6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7984" y="188640"/>
            <a:ext cx="3888432" cy="1470025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>
              <a:bevelB w="127000" h="114300" prst="relaxedInset"/>
            </a:sp3d>
          </a:bodyPr>
          <a:lstStyle/>
          <a:p>
            <a:pPr>
              <a:defRPr/>
            </a:pPr>
            <a:r>
              <a:rPr lang="zh-TW" altLang="en-CA" sz="8000" b="1" dirty="0" smtClean="0">
                <a:ln>
                  <a:solidFill>
                    <a:srgbClr val="FFFF00"/>
                  </a:solidFill>
                </a:ln>
                <a:latin typeface="楷体" pitchFamily="49" charset="-122"/>
                <a:ea typeface="楷体" pitchFamily="49" charset="-122"/>
              </a:rPr>
              <a:t>開經偈</a:t>
            </a:r>
            <a:endParaRPr lang="en-CA" sz="8000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9952" y="1628800"/>
            <a:ext cx="5004048" cy="421484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CA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南無本師</a:t>
            </a:r>
            <a:r>
              <a:rPr lang="zh-TW" altLang="en-CA" sz="4000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釋迦牟尼</a:t>
            </a:r>
            <a:r>
              <a:rPr lang="zh-TW" altLang="en-CA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佛</a:t>
            </a:r>
            <a:endParaRPr lang="en-CA" altLang="zh-TW" sz="40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zh-TW" altLang="en-CA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（三稱）</a:t>
            </a:r>
            <a:endParaRPr lang="en-CA" altLang="zh-TW" sz="40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zh-TW" altLang="en-CA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無上甚深微妙法</a:t>
            </a:r>
            <a:endParaRPr lang="en-CA" altLang="zh-TW" sz="40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zh-TW" altLang="en-CA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百千萬劫難遭遇</a:t>
            </a:r>
            <a:endParaRPr lang="en-CA" altLang="zh-TW" sz="40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zh-TW" altLang="en-CA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我今見聞得受持</a:t>
            </a:r>
            <a:endParaRPr lang="en-CA" altLang="zh-TW" sz="40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zh-TW" altLang="en-CA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願解如來真實義</a:t>
            </a:r>
            <a:endParaRPr lang="en-CA" sz="400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endParaRPr lang="en-US" sz="4000" b="1" dirty="0">
              <a:solidFill>
                <a:schemeClr val="accent3">
                  <a:lumMod val="75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355976" y="188640"/>
            <a:ext cx="388843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  <a:scene3d>
              <a:camera prst="orthographicFront"/>
              <a:lightRig rig="threePt" dir="t"/>
            </a:scene3d>
            <a:sp3d>
              <a:bevelB w="127000" h="114300" prst="relaxedInset"/>
            </a:sp3d>
          </a:bodyPr>
          <a:lstStyle/>
          <a:p>
            <a:pPr algn="ctr" eaLnBrk="0" hangingPunct="0">
              <a:defRPr/>
            </a:pPr>
            <a:r>
              <a:rPr lang="zh-TW" altLang="en-CA" sz="8000" b="1" kern="0" dirty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latin typeface="楷体" pitchFamily="49" charset="-122"/>
                <a:ea typeface="楷体" pitchFamily="49" charset="-122"/>
                <a:cs typeface="+mj-cs"/>
              </a:rPr>
              <a:t>開經偈</a:t>
            </a:r>
            <a:endParaRPr lang="en-CA" sz="8000" kern="0" dirty="0">
              <a:ln>
                <a:solidFill>
                  <a:srgbClr val="FFFF00"/>
                </a:solidFill>
              </a:ln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643FA-FAD2-4FFC-8447-E986FA8304D2}" type="slidenum">
              <a:rPr lang="en-CA" smtClean="0"/>
              <a:pPr>
                <a:defRPr/>
              </a:pPr>
              <a:t>1</a:t>
            </a:fld>
            <a:endParaRPr lang="en-CA"/>
          </a:p>
        </p:txBody>
      </p:sp>
      <p:pic>
        <p:nvPicPr>
          <p:cNvPr id="63493" name="Picture 7" descr="images (4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1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179388" y="260350"/>
            <a:ext cx="8964612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4400">
                <a:latin typeface="楷体"/>
                <a:ea typeface="楷体"/>
                <a:cs typeface="楷体"/>
              </a:rPr>
              <a:t>而人類也是動物，由於生存的基本條件，使我們産生基本求生的慾念，那就是食慾和性慾。</a:t>
            </a:r>
            <a:endParaRPr lang="en-CA" sz="4400">
              <a:latin typeface="楷体"/>
              <a:ea typeface="楷体"/>
              <a:cs typeface="楷体"/>
            </a:endParaRPr>
          </a:p>
        </p:txBody>
      </p:sp>
      <p:pic>
        <p:nvPicPr>
          <p:cNvPr id="7168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64999">
            <a:off x="879475" y="2917825"/>
            <a:ext cx="4079875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3983038"/>
            <a:ext cx="390525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AB75E-D470-48F4-A45C-920E54B12161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0" y="117475"/>
            <a:ext cx="4356100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500">
                <a:latin typeface="楷体"/>
                <a:ea typeface="楷体"/>
                <a:cs typeface="楷体"/>
              </a:rPr>
              <a:t>這些慾念，我們稱之為「原始獸性」。而這「原始獸性」又基於弱肉強食，適者生存的自然規律，來維持着生態、環境的平衡，並没有錯對和矛盾。在這状況之下，「我」是不存在的，因為萬物都要互相依賴，才能共存。</a:t>
            </a:r>
            <a:endParaRPr lang="en-CA" sz="3500">
              <a:latin typeface="楷体"/>
              <a:ea typeface="楷体"/>
              <a:cs typeface="楷体"/>
            </a:endParaRPr>
          </a:p>
        </p:txBody>
      </p:sp>
      <p:pic>
        <p:nvPicPr>
          <p:cNvPr id="72706" name="Picture 4" descr="food ch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0"/>
            <a:ext cx="4716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56C08-CED6-4916-938D-0B3D4716FF73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ChangeArrowheads="1"/>
          </p:cNvSpPr>
          <p:nvPr/>
        </p:nvSpPr>
        <p:spPr bwMode="auto">
          <a:xfrm>
            <a:off x="395288" y="1628775"/>
            <a:ext cx="856932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zh-TW" altLang="en-US" sz="3600">
                <a:latin typeface="楷体"/>
                <a:ea typeface="楷体"/>
                <a:cs typeface="Arial Unicode MS" pitchFamily="34" charset="-128"/>
              </a:rPr>
              <a:t>我們會作如下的介紹：</a:t>
            </a:r>
            <a:endParaRPr lang="en-US" altLang="zh-TW" sz="3600">
              <a:latin typeface="楷体"/>
              <a:ea typeface="楷体"/>
              <a:cs typeface="Arial Unicode MS" pitchFamily="34" charset="-128"/>
            </a:endParaRPr>
          </a:p>
          <a:p>
            <a:pPr marL="457200" indent="-457200">
              <a:buFontTx/>
              <a:buAutoNum type="arabicPeriod"/>
            </a:pPr>
            <a:r>
              <a:rPr lang="zh-TW" altLang="en-US" sz="3600">
                <a:latin typeface="楷体"/>
                <a:ea typeface="楷体"/>
                <a:cs typeface="Arial Unicode MS" pitchFamily="34" charset="-128"/>
              </a:rPr>
              <a:t>「小我 </a:t>
            </a:r>
            <a:r>
              <a:rPr lang="en-US" altLang="zh-TW" sz="3600">
                <a:latin typeface="楷体"/>
                <a:ea typeface="楷体"/>
                <a:cs typeface="Arial Unicode MS" pitchFamily="34" charset="-128"/>
              </a:rPr>
              <a:t>/</a:t>
            </a:r>
            <a:r>
              <a:rPr lang="zh-TW" altLang="en-US" sz="3600">
                <a:latin typeface="楷体"/>
                <a:ea typeface="楷体"/>
                <a:cs typeface="Arial Unicode MS" pitchFamily="34" charset="-128"/>
              </a:rPr>
              <a:t> 自我」</a:t>
            </a:r>
            <a:r>
              <a:rPr lang="en-US" altLang="zh-TW" sz="3600">
                <a:latin typeface="楷体"/>
                <a:ea typeface="楷体"/>
                <a:cs typeface="Arial Unicode MS" pitchFamily="34" charset="-128"/>
              </a:rPr>
              <a:t> </a:t>
            </a:r>
            <a:r>
              <a:rPr lang="zh-TW" altLang="en-US" sz="3600">
                <a:latin typeface="楷体"/>
                <a:ea typeface="楷体"/>
                <a:cs typeface="Arial Unicode MS" pitchFamily="34" charset="-128"/>
              </a:rPr>
              <a:t>的形成</a:t>
            </a:r>
          </a:p>
          <a:p>
            <a:pPr marL="457200" indent="-457200">
              <a:buFontTx/>
              <a:buAutoNum type="arabicPeriod"/>
            </a:pPr>
            <a:r>
              <a:rPr lang="zh-TW" altLang="en-US" sz="3600">
                <a:latin typeface="楷体"/>
                <a:ea typeface="楷体"/>
                <a:cs typeface="Arial Unicode MS" pitchFamily="34" charset="-128"/>
              </a:rPr>
              <a:t>「大我 </a:t>
            </a:r>
            <a:r>
              <a:rPr lang="en-US" altLang="zh-TW" sz="3600">
                <a:latin typeface="楷体"/>
                <a:ea typeface="楷体"/>
                <a:cs typeface="Arial Unicode MS" pitchFamily="34" charset="-128"/>
              </a:rPr>
              <a:t>/</a:t>
            </a:r>
            <a:r>
              <a:rPr lang="zh-TW" altLang="en-US" sz="3600">
                <a:latin typeface="楷体"/>
                <a:ea typeface="楷体"/>
                <a:cs typeface="Arial Unicode MS" pitchFamily="34" charset="-128"/>
              </a:rPr>
              <a:t> 無我」 的定義</a:t>
            </a:r>
          </a:p>
          <a:p>
            <a:pPr marL="457200" indent="-457200">
              <a:buFontTx/>
              <a:buAutoNum type="arabicPeriod"/>
            </a:pPr>
            <a:r>
              <a:rPr lang="zh-TW" altLang="en-US" sz="3600">
                <a:latin typeface="楷体"/>
                <a:ea typeface="楷体"/>
                <a:cs typeface="Arial Unicode MS" pitchFamily="34" charset="-128"/>
              </a:rPr>
              <a:t>「小我」 和 「大我」的差別</a:t>
            </a:r>
          </a:p>
          <a:p>
            <a:pPr marL="457200" indent="-457200">
              <a:buFontTx/>
              <a:buAutoNum type="arabicPeriod"/>
            </a:pPr>
            <a:r>
              <a:rPr lang="zh-TW" altLang="en-US" sz="3600">
                <a:latin typeface="楷体"/>
                <a:ea typeface="楷体"/>
                <a:cs typeface="Arial Unicode MS" pitchFamily="34" charset="-128"/>
              </a:rPr>
              <a:t>「</a:t>
            </a:r>
            <a:r>
              <a:rPr lang="zh-TW" altLang="en-CA" sz="3600">
                <a:latin typeface="楷体"/>
                <a:ea typeface="楷体"/>
                <a:cs typeface="Arial Unicode MS" pitchFamily="34" charset="-128"/>
              </a:rPr>
              <a:t>小我</a:t>
            </a:r>
            <a:r>
              <a:rPr lang="zh-TW" altLang="en-US" sz="3600">
                <a:latin typeface="楷体"/>
                <a:ea typeface="楷体"/>
                <a:cs typeface="Arial Unicode MS" pitchFamily="34" charset="-128"/>
              </a:rPr>
              <a:t>」</a:t>
            </a:r>
            <a:r>
              <a:rPr lang="en-CA" altLang="zh-TW" sz="3600">
                <a:latin typeface="楷体"/>
                <a:ea typeface="楷体"/>
                <a:cs typeface="Arial Unicode MS" pitchFamily="34" charset="-128"/>
              </a:rPr>
              <a:t> </a:t>
            </a:r>
            <a:r>
              <a:rPr lang="zh-TW" altLang="en-CA" sz="3600">
                <a:latin typeface="楷体"/>
                <a:ea typeface="楷体"/>
                <a:cs typeface="Arial Unicode MS" pitchFamily="34" charset="-128"/>
              </a:rPr>
              <a:t>對修行者的反撲</a:t>
            </a:r>
          </a:p>
          <a:p>
            <a:pPr marL="457200" indent="-457200">
              <a:buFontTx/>
              <a:buAutoNum type="arabicPeriod"/>
            </a:pPr>
            <a:r>
              <a:rPr lang="zh-TW" altLang="en-CA" sz="3600">
                <a:latin typeface="楷体"/>
                <a:ea typeface="楷体"/>
                <a:cs typeface="Arial Unicode MS" pitchFamily="34" charset="-128"/>
              </a:rPr>
              <a:t>如何能</a:t>
            </a:r>
            <a:r>
              <a:rPr lang="zh-TW" altLang="en-US" sz="3600">
                <a:latin typeface="楷体"/>
                <a:ea typeface="楷体"/>
                <a:cs typeface="Arial Unicode MS" pitchFamily="34" charset="-128"/>
              </a:rPr>
              <a:t>突破 「小我」 的界限</a:t>
            </a:r>
          </a:p>
          <a:p>
            <a:pPr marL="457200" indent="-457200">
              <a:buFontTx/>
              <a:buAutoNum type="arabicPeriod"/>
            </a:pPr>
            <a:r>
              <a:rPr lang="zh-TW" altLang="en-US" sz="3600">
                <a:latin typeface="楷体"/>
                <a:ea typeface="楷体"/>
                <a:cs typeface="Arial Unicode MS" pitchFamily="34" charset="-128"/>
              </a:rPr>
              <a:t>突破 「小我」 </a:t>
            </a:r>
            <a:r>
              <a:rPr lang="en-CA" sz="3600">
                <a:latin typeface="楷体"/>
                <a:ea typeface="楷体"/>
                <a:cs typeface="Arial Unicode MS" pitchFamily="34" charset="-128"/>
              </a:rPr>
              <a:t>之後還</a:t>
            </a:r>
            <a:r>
              <a:rPr lang="zh-TW" altLang="en-CA" sz="3600">
                <a:latin typeface="楷体"/>
                <a:ea typeface="楷体"/>
                <a:cs typeface="Arial Unicode MS" pitchFamily="34" charset="-128"/>
              </a:rPr>
              <a:t>有什麼 </a:t>
            </a:r>
            <a:r>
              <a:rPr lang="en-CA" altLang="zh-TW" sz="3600">
                <a:latin typeface="楷体"/>
                <a:ea typeface="楷体"/>
                <a:cs typeface="Arial Unicode MS" pitchFamily="34" charset="-128"/>
              </a:rPr>
              <a:t>?</a:t>
            </a:r>
            <a:endParaRPr lang="en-CA" sz="3600" b="1">
              <a:solidFill>
                <a:schemeClr val="folHlink"/>
              </a:solidFill>
              <a:latin typeface="楷体"/>
              <a:ea typeface="楷体"/>
              <a:cs typeface="Arial Unicode MS" pitchFamily="34" charset="-128"/>
            </a:endParaRPr>
          </a:p>
        </p:txBody>
      </p:sp>
      <p:sp>
        <p:nvSpPr>
          <p:cNvPr id="73730" name="Rectangle 3"/>
          <p:cNvSpPr>
            <a:spLocks noChangeArrowheads="1"/>
          </p:cNvSpPr>
          <p:nvPr/>
        </p:nvSpPr>
        <p:spPr bwMode="auto">
          <a:xfrm>
            <a:off x="0" y="0"/>
            <a:ext cx="914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zh-TW" altLang="en-US" sz="4400" b="1">
                <a:solidFill>
                  <a:schemeClr val="folHlink"/>
                </a:solidFill>
                <a:latin typeface="楷体"/>
                <a:ea typeface="楷体"/>
                <a:cs typeface="Arial Unicode MS" pitchFamily="34" charset="-128"/>
              </a:rPr>
              <a:t>那麼「我」是如何形成呢？</a:t>
            </a:r>
            <a:endParaRPr lang="en-US" altLang="zh-TW" sz="4400" b="1">
              <a:solidFill>
                <a:schemeClr val="folHlink"/>
              </a:solidFill>
              <a:latin typeface="楷体"/>
              <a:ea typeface="楷体"/>
              <a:cs typeface="Arial Unicode MS" pitchFamily="34" charset="-128"/>
            </a:endParaRPr>
          </a:p>
          <a:p>
            <a:pPr algn="ctr"/>
            <a:r>
              <a:rPr lang="zh-TW" altLang="en-US" sz="4400" b="1">
                <a:solidFill>
                  <a:schemeClr val="folHlink"/>
                </a:solidFill>
                <a:latin typeface="楷体"/>
                <a:ea typeface="楷体"/>
                <a:cs typeface="Arial Unicode MS" pitchFamily="34" charset="-128"/>
              </a:rPr>
              <a:t>為甚麼有「小我」和「大我」呢？</a:t>
            </a:r>
            <a:endParaRPr lang="en-US" sz="4400" b="1">
              <a:solidFill>
                <a:schemeClr val="folHlink"/>
              </a:solidFill>
              <a:latin typeface="楷体"/>
              <a:ea typeface="楷体"/>
              <a:cs typeface="Arial Unicode MS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446F9-7914-43CA-A2A6-B7ED0C13166C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08920"/>
            <a:ext cx="8352928" cy="40324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4754" name="TextBox 3"/>
          <p:cNvSpPr txBox="1">
            <a:spLocks noChangeArrowheads="1"/>
          </p:cNvSpPr>
          <p:nvPr/>
        </p:nvSpPr>
        <p:spPr bwMode="auto">
          <a:xfrm>
            <a:off x="250825" y="981075"/>
            <a:ext cx="86423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>
                <a:cs typeface="標楷體"/>
              </a:rPr>
              <a:t>人類號稱</a:t>
            </a:r>
            <a:r>
              <a:rPr lang="en-US" altLang="zh-TW" sz="3200">
                <a:cs typeface="標楷體"/>
              </a:rPr>
              <a:t>(</a:t>
            </a:r>
            <a:r>
              <a:rPr lang="zh-TW" altLang="en-US" sz="3200">
                <a:cs typeface="標楷體"/>
              </a:rPr>
              <a:t>人的語言</a:t>
            </a:r>
            <a:r>
              <a:rPr lang="en-US" altLang="zh-TW" sz="3200">
                <a:cs typeface="標楷體"/>
              </a:rPr>
              <a:t>)</a:t>
            </a:r>
            <a:r>
              <a:rPr lang="zh-TW" altLang="en-US" sz="3200">
                <a:cs typeface="標楷體"/>
              </a:rPr>
              <a:t>為「萬物之靈」，那麼我們先看看人類的進化情況：根據歴史學家（人）的研究，推斷人類是由猿類進化而成，</a:t>
            </a:r>
            <a:endParaRPr lang="en-CA" sz="4000"/>
          </a:p>
        </p:txBody>
      </p:sp>
      <p:sp>
        <p:nvSpPr>
          <p:cNvPr id="74755" name="TextBox 1"/>
          <p:cNvSpPr txBox="1">
            <a:spLocks noChangeArrowheads="1"/>
          </p:cNvSpPr>
          <p:nvPr/>
        </p:nvSpPr>
        <p:spPr bwMode="auto">
          <a:xfrm>
            <a:off x="827088" y="115888"/>
            <a:ext cx="72009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4400" b="1">
                <a:solidFill>
                  <a:schemeClr val="folHlink"/>
                </a:solidFill>
                <a:latin typeface="楷体"/>
                <a:ea typeface="楷体"/>
                <a:cs typeface="標楷體"/>
              </a:rPr>
              <a:t>1.</a:t>
            </a:r>
            <a:r>
              <a:rPr lang="zh-TW" altLang="en-US" sz="4400">
                <a:latin typeface="楷体"/>
                <a:ea typeface="楷体"/>
                <a:cs typeface="Arial Unicode MS" pitchFamily="34" charset="-128"/>
              </a:rPr>
              <a:t> </a:t>
            </a:r>
            <a:r>
              <a:rPr lang="zh-TW" altLang="en-US" sz="4400" b="1">
                <a:solidFill>
                  <a:schemeClr val="folHlink"/>
                </a:solidFill>
                <a:latin typeface="楷体"/>
                <a:ea typeface="楷体"/>
                <a:cs typeface="標楷體"/>
              </a:rPr>
              <a:t>「小我 </a:t>
            </a:r>
            <a:r>
              <a:rPr lang="en-US" altLang="zh-TW" sz="4400" b="1">
                <a:solidFill>
                  <a:schemeClr val="folHlink"/>
                </a:solidFill>
                <a:latin typeface="楷体"/>
                <a:ea typeface="楷体"/>
                <a:cs typeface="標楷體"/>
              </a:rPr>
              <a:t>/</a:t>
            </a:r>
            <a:r>
              <a:rPr lang="zh-TW" altLang="en-US" sz="4400" b="1">
                <a:solidFill>
                  <a:schemeClr val="folHlink"/>
                </a:solidFill>
                <a:latin typeface="楷体"/>
                <a:ea typeface="楷体"/>
                <a:cs typeface="標楷體"/>
              </a:rPr>
              <a:t> 自我」</a:t>
            </a:r>
            <a:r>
              <a:rPr lang="en-US" altLang="zh-TW" sz="4400" b="1">
                <a:solidFill>
                  <a:schemeClr val="folHlink"/>
                </a:solidFill>
                <a:latin typeface="楷体"/>
                <a:ea typeface="楷体"/>
                <a:cs typeface="標楷體"/>
              </a:rPr>
              <a:t> </a:t>
            </a:r>
            <a:r>
              <a:rPr lang="zh-TW" altLang="en-US" sz="4400" b="1">
                <a:solidFill>
                  <a:schemeClr val="folHlink"/>
                </a:solidFill>
                <a:latin typeface="楷体"/>
                <a:ea typeface="楷体"/>
                <a:cs typeface="標楷體"/>
              </a:rPr>
              <a:t>的形成</a:t>
            </a:r>
            <a:endParaRPr lang="en-CA" sz="4400" b="1">
              <a:solidFill>
                <a:schemeClr val="folHlink"/>
              </a:solidFill>
              <a:latin typeface="楷体"/>
              <a:ea typeface="楷体"/>
              <a:cs typeface="楷体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90A52-4E7E-4FE5-9B9B-DAAFF2795670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1484313"/>
            <a:ext cx="377983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4410075"/>
            <a:ext cx="37798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TextBox 8"/>
          <p:cNvSpPr txBox="1">
            <a:spLocks noChangeArrowheads="1"/>
          </p:cNvSpPr>
          <p:nvPr/>
        </p:nvSpPr>
        <p:spPr bwMode="auto">
          <a:xfrm>
            <a:off x="179388" y="117475"/>
            <a:ext cx="5040312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600">
                <a:cs typeface="標楷體"/>
              </a:rPr>
              <a:t>因應着環境轉變（進化），人類開始懂得製造和使用工具，這些工具都是求生的工具</a:t>
            </a:r>
            <a:r>
              <a:rPr lang="en-US" altLang="zh-TW" sz="3600">
                <a:cs typeface="標楷體"/>
              </a:rPr>
              <a:t>(</a:t>
            </a:r>
            <a:r>
              <a:rPr lang="zh-TW" altLang="en-US" sz="3600">
                <a:cs typeface="標楷體"/>
              </a:rPr>
              <a:t>如石斧、矛等），主要是作自衛和狩獵用途，因此人類超越人類的本能。本來只可以捕殺小動物，但有了工具的協助，可以獵殺比人類更強大的動物，更不受兇猛動物的威脅。</a:t>
            </a:r>
            <a:endParaRPr lang="en-CA" sz="3600"/>
          </a:p>
        </p:txBody>
      </p:sp>
      <p:pic>
        <p:nvPicPr>
          <p:cNvPr id="7578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0"/>
            <a:ext cx="2160587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0583A-C023-4502-8503-E5CBFE8DDEEA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476250"/>
            <a:ext cx="34305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395288" y="260350"/>
            <a:ext cx="4968875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600">
                <a:cs typeface="標楷體"/>
              </a:rPr>
              <a:t>繼而懂得生火，從穴居進而建造自己的蘆房，成為村落，部族，由於生活安定，人類的繁衍就超出自然的定律，形成剥奪其他種類生存的權利，更者同類（異族）的生存權利亦不放過。</a:t>
            </a:r>
            <a:endParaRPr lang="en-US" altLang="zh-TW" sz="3600">
              <a:cs typeface="標楷體"/>
            </a:endParaRPr>
          </a:p>
          <a:p>
            <a:r>
              <a:rPr lang="zh-TW" altLang="en-US" sz="3600">
                <a:solidFill>
                  <a:srgbClr val="FF0000"/>
                </a:solidFill>
                <a:cs typeface="標楷體"/>
              </a:rPr>
              <a:t>從而産生一種違反自然定律，但冠以理所當然的侵掠行為。</a:t>
            </a:r>
            <a:endParaRPr lang="en-CA" sz="3600">
              <a:solidFill>
                <a:srgbClr val="FF0000"/>
              </a:solidFill>
            </a:endParaRPr>
          </a:p>
        </p:txBody>
      </p:sp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3284538"/>
            <a:ext cx="345598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BD8A8-96A8-40B0-A815-0980A82888DD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ChangeArrowheads="1"/>
          </p:cNvSpPr>
          <p:nvPr/>
        </p:nvSpPr>
        <p:spPr bwMode="auto">
          <a:xfrm>
            <a:off x="323850" y="115888"/>
            <a:ext cx="84963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>
                <a:cs typeface="標楷體"/>
              </a:rPr>
              <a:t>由於</a:t>
            </a:r>
            <a:r>
              <a:rPr lang="zh-TW" altLang="en-US" sz="2800">
                <a:solidFill>
                  <a:srgbClr val="FF0000"/>
                </a:solidFill>
                <a:cs typeface="標楷體"/>
              </a:rPr>
              <a:t>工業化</a:t>
            </a:r>
            <a:r>
              <a:rPr lang="zh-TW" altLang="en-US" sz="2800">
                <a:cs typeface="標楷體"/>
              </a:rPr>
              <a:t>和</a:t>
            </a:r>
            <a:r>
              <a:rPr lang="zh-TW" altLang="en-US" sz="2800">
                <a:solidFill>
                  <a:srgbClr val="FF0000"/>
                </a:solidFill>
                <a:cs typeface="標楷體"/>
              </a:rPr>
              <a:t>糧食生産</a:t>
            </a:r>
            <a:r>
              <a:rPr lang="zh-TW" altLang="en-US" sz="2800">
                <a:cs typeface="標楷體"/>
              </a:rPr>
              <a:t>技術發達，促使全球多數地方的出生率上升，加上醫學科技的發達導致死亡率大為下降，世界人口出現快速且大量的増長，科學家稱此種人口</a:t>
            </a:r>
            <a:r>
              <a:rPr lang="zh-TW" altLang="en-US" sz="2800">
                <a:solidFill>
                  <a:srgbClr val="FF0000"/>
                </a:solidFill>
                <a:cs typeface="標楷體"/>
              </a:rPr>
              <a:t>自然増加率</a:t>
            </a:r>
            <a:r>
              <a:rPr lang="zh-TW" altLang="en-US" sz="2800">
                <a:cs typeface="標楷體"/>
              </a:rPr>
              <a:t>大幅増加的現象為「</a:t>
            </a:r>
            <a:r>
              <a:rPr lang="zh-TW" altLang="en-US" sz="2800">
                <a:solidFill>
                  <a:srgbClr val="FF0000"/>
                </a:solidFill>
                <a:cs typeface="標楷體"/>
              </a:rPr>
              <a:t>人口爆炸</a:t>
            </a:r>
            <a:r>
              <a:rPr lang="zh-TW" altLang="en-US" sz="2800">
                <a:cs typeface="標楷體"/>
              </a:rPr>
              <a:t>」。根據聨合國人口基金會的估計，全球人口巳於</a:t>
            </a:r>
            <a:r>
              <a:rPr lang="en-US" altLang="zh-TW" sz="2800">
                <a:cs typeface="標楷體"/>
              </a:rPr>
              <a:t>2011</a:t>
            </a:r>
            <a:r>
              <a:rPr lang="zh-TW" altLang="en-US" sz="2800">
                <a:cs typeface="標楷體"/>
              </a:rPr>
              <a:t>年</a:t>
            </a:r>
            <a:r>
              <a:rPr lang="en-US" altLang="zh-TW" sz="2800">
                <a:cs typeface="標楷體"/>
              </a:rPr>
              <a:t>10</a:t>
            </a:r>
            <a:r>
              <a:rPr lang="zh-TW" altLang="en-US" sz="2800">
                <a:cs typeface="標楷體"/>
              </a:rPr>
              <a:t>月</a:t>
            </a:r>
            <a:r>
              <a:rPr lang="en-US" altLang="zh-TW" sz="2800">
                <a:cs typeface="標楷體"/>
              </a:rPr>
              <a:t>31</a:t>
            </a:r>
            <a:r>
              <a:rPr lang="zh-TW" altLang="en-US" sz="2800">
                <a:cs typeface="標楷體"/>
              </a:rPr>
              <a:t>日達到</a:t>
            </a:r>
            <a:r>
              <a:rPr lang="en-US" altLang="zh-TW" sz="2800">
                <a:cs typeface="標楷體"/>
              </a:rPr>
              <a:t>70</a:t>
            </a:r>
            <a:r>
              <a:rPr lang="zh-TW" altLang="en-US" sz="2800">
                <a:cs typeface="標楷體"/>
              </a:rPr>
              <a:t>億</a:t>
            </a:r>
            <a:r>
              <a:rPr lang="en-CA" altLang="en-US" sz="2800"/>
              <a:t>。</a:t>
            </a:r>
          </a:p>
          <a:p>
            <a:endParaRPr lang="en-CA"/>
          </a:p>
        </p:txBody>
      </p:sp>
      <p:pic>
        <p:nvPicPr>
          <p:cNvPr id="5" name="Picture 2" descr="File:Countries by population density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852936"/>
            <a:ext cx="8208912" cy="38884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A8479-1998-431D-AB78-3A8B9A96E2BE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0" descr="http://t2.gstatic.com/images?q=tbn:ANd9GcTgBYJcfPp76Zx5goTMMrZ2A-Hi2NXgE_Ugb2icwQaZ1Hj93MU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1700213"/>
            <a:ext cx="176371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0" name="Picture 4" descr="http://t0.gstatic.com/images?q=tbn:ANd9GcRQyhbjItrPlahU7qU-Z1BB4NVo-OFmU86RZKOIzSgBRs0SnMy8Y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908050"/>
            <a:ext cx="22320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6" descr="http://t3.gstatic.com/images?q=tbn:ANd9GcTOvEp-JCRvZGkQhvOPQ4vMbmowc18e5QnmpMHOuf9Ia2-Wx5k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313"/>
            <a:ext cx="1955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8" descr="http://t0.gstatic.com/images?q=tbn:ANd9GcQVBUr774geuyMOhh55KQeGkilLZS_BivY4utHjN4Hsaqtu8Ei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981075"/>
            <a:ext cx="19065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16" descr="http://t1.gstatic.com/images?q=tbn:ANd9GcRfNG3h43ldntkcUyLOgJwOdslWPDGWSLIf4TYW41IWlFqubw5rR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3141663"/>
            <a:ext cx="7561263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4" name="TextBox 10"/>
          <p:cNvSpPr txBox="1">
            <a:spLocks noChangeArrowheads="1"/>
          </p:cNvSpPr>
          <p:nvPr/>
        </p:nvSpPr>
        <p:spPr bwMode="auto">
          <a:xfrm>
            <a:off x="323850" y="188913"/>
            <a:ext cx="8640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>
                <a:cs typeface="標楷體"/>
              </a:rPr>
              <a:t>由於「人口爆炸」，我們不斷開發地球的資源，</a:t>
            </a:r>
            <a:endParaRPr lang="en-CA" sz="3200"/>
          </a:p>
        </p:txBody>
      </p:sp>
      <p:pic>
        <p:nvPicPr>
          <p:cNvPr id="78855" name="Picture 2" descr="http://t0.gstatic.com/images?q=tbn:ANd9GcQHt59oTTLXw8UI3yDhnCc5j-9wVzV6kIVVYlPTE3gHYD8-Urx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150" y="1052513"/>
            <a:ext cx="158432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65DED6-CB4C-49BB-B02E-9260A13F3FA5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12" descr="http://img.hc360.com/water/info/images/200906/200906112346507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3789363"/>
            <a:ext cx="2700337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4" name="TextBox 2"/>
          <p:cNvSpPr txBox="1">
            <a:spLocks noChangeArrowheads="1"/>
          </p:cNvSpPr>
          <p:nvPr/>
        </p:nvSpPr>
        <p:spPr bwMode="auto">
          <a:xfrm>
            <a:off x="250825" y="188913"/>
            <a:ext cx="87852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>
                <a:latin typeface="楷体"/>
                <a:ea typeface="楷体"/>
                <a:cs typeface="楷体"/>
              </a:rPr>
              <a:t>糧食不足、水源、空氣的汚染，巳做成不可挽救的局面。這些破壞，皆由人類所做成。</a:t>
            </a:r>
            <a:endParaRPr lang="en-CA" altLang="en-US" sz="3200">
              <a:latin typeface="楷体"/>
              <a:ea typeface="楷体"/>
              <a:cs typeface="楷体"/>
            </a:endParaRPr>
          </a:p>
        </p:txBody>
      </p:sp>
      <p:pic>
        <p:nvPicPr>
          <p:cNvPr id="79875" name="Picture 14" descr="http://t1.gstatic.com/images?q=tbn:ANd9GcTwuNXjIvXsHbYewSoMH8HsHBgnwoIfcEBXosb0cmIycS5_TsQV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1268413"/>
            <a:ext cx="26273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4" descr="foodcha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71588"/>
            <a:ext cx="6516688" cy="55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AutoShape 4" descr="data:image/jpeg;base64,/9j/4AAQSkZJRgABAQAAAQABAAD/2wCEAAkGBhQSERUUExQWFRUWGBcaGBgXGBgYGhkaGBcVGBoaGB0aHCYgFxojHBcXHy8gJCcpLCwsFR4xNTAqNSYrLCkBCQoKDgwOGg8PGiwlHyQsLCwqLCksKSosLCwsLCwsLCwpKSosLCwsKSwsLCwpKSwsLCwsLCksLCwsLCksLCwsLP/AABEIAMIBAwMBIgACEQEDEQH/xAAbAAABBQEBAAAAAAAAAAAAAAADAAIEBQYBB//EAEAQAAIBAgQDBgMGBQMEAQUAAAECEQADBBIhMQVBUQYTImFxgTKRoRRCUrHB8BUjYtHhBzPxJHKCkqIWNFNVc//EABkBAAMBAQEAAAAAAAAAAAAAAAABAgMEBf/EADERAAICAQMCAwcEAQUAAAAAAAABAhEhAxIxQVETImEEMkKBkaHwM3GxwdEFFCNScv/aAAwDAQACEQMRAD8A9xpU3NXZoA7SpTSoAVKlSoAVKlXCaAO0qZ3ornfCnTFaCUqEb9LvxRTFuQWlQDiR50z7cOhp7WG9EqlUT7dr8Jppx5/CaNjFvRMZooLYxRzFRLmJZgQVOtAWV+5PrVqHch6nYtUvg7GnzVUuIuEnwgdKK+LuQIAnnz+VJwKUywmmu8Car3v3SNIGnSo83oMmQRzpKHqDmTv4iDzAHInn6U9McpJAMwJnlVNYwjF9dhtNK1hmzEwNflWmyPcney0XFToBqfkK5iXPIDQTPP2quKP6b7UPE4V50nbnSpWJtlnexKwszJG396jjFExpv7VXlLpOpJMUQWX9apUguyw/ij7BV+dOtcYnTISf6aqkw9wAxGtMtYe6swdTzo2xC2iVj7viIMkiuPft93GkxUX7Pc3Jk8/OhXME3zqrXcnJNtXgABnj3pVWjhr/ALFKio9x5NYcWOp+VD+2j+r5UMI3SnBW8h715++RoPHEB+Fj7U4Y3+hqirYud4SXXJGixrPWaMUjVm09KVyfUeQhxZ/AfmK6MU34PrTGuINSxoDcQtdT+X50m2uZfwOyWL7/AIR86411+i/OoF/i9pTHiY9BrTP47bGpVh61LnXxBaJ+Z/6PnXe8bqn1qv8A48p2Qn1MfpTTxdiJChPU/nU+Iv8AsK0WWc9U+RpNfP4l+Rqu/ibEbDltP7in/bn5I3rGlT4q7/yFklsSfX/xpvft0PyqF/FnBgqx8wunzo645TqSw8qlyv4mOwwxDedI3yetMXFA7TRDfTnIjrQqfxBZwsejVwlvwmhtft8i0z1OvkKaUtNvqfMtVOPqKwjT+E03IehoIS3Gw+v96f3iDYfv3NZuMe4WEM/h+tczt0+tDNyeQI/fnQ1vW5gkz0jalUe4WyRmboPnXCG/CPnTHdAep5eA121eB5n/ANYp7F+MLOEH8I+dIq3QfOnM4kQSfakpE9flFHhr8YrOEN0+tcKHpRftQ1EQfauJjhz26n+1PZFcjsH3Z6Uu6PSpHfydIPp/emupI29qNkAyAyHpXCh6U5kaNJ+W9Dfvegj0pbYroxZHZT0+tKmFG6Uqi49n9xWxlvEqwhb+YjTb89KkpYvAaOp6eEmRRxxC1MA6nop/OKkLB5k16GxAR0Fwc58stcuK53QNG06frRbuJCnZmPl/munFEjS2depFS4ruMGiufuqPrr86a+FYiGXN8qZd4ibf3VXbbU/KjNjWyySoHUyB86ny9QwcGGQQMiAxsYn86Vnhyn4lHsT+poSOHK5ghI2Mk/WjC62bKIA3Jy6DyHU0lGDeF/Ax38Pt7a/Og3MBbmCxHQMQQfQc6IbC6y0z6U5LVsaxJ/e1LbHsgBXrBVSAUHQmZigNaZRPeAnYCY2333qcttWHwj31ooUfhHsBVeGn0AqbNzvAcqgwYMHn+lcGHXZpnmBP7NW1wqdDFAa9bB5Hp/asZaSXVBRFOHtgGJJ6bEz6mhNaB0JNuN1PiLU67mzSFtoCNZBd/aDFGfFKuotkn08qnal1X0f+QdAu5VhpIidI3p64YcxrpuT+tSbWJkSVKj03pxxloaFhPnvV7Y1yFIh3OHIQQVHrz+dDsYQAZQ0Ababe9WoxI5SR1g/So17iFkfE4HqYo3RWFJDcUQ7107DXzgx9BRbUkbgHyH99aKt+05hSCRyBE09RJgkD3E0V2JoCYXVp/wDaKg4nEI0xdYemsemlW74BG3APXnXLXDkUeER6Va02OmQUwxyiHldNtD79aN3c6Rp570ZrAXTMRuetcS4DOp0Magj5dalwbVJhhCt2QonLM9Ki4niCKSMnLfl6VJFo8oj3py2BsQD60oRzUkNvsVmF4jm/20Xz1yj/ADR/4mxYgowAjUeIa+gqYbcfDkHlFNFptScvlE7RrNaqMexORgxAiSDpQbHE1cHxNp/SRTcsMH8QHJSNKbxHirW7ZZbQukbBY1pOWndP+wyGOMXqflXKzi9rMR/+vJ32IHPzNKtKh3+4qNV9pUDSujGf0moysTEn1gRRe99TVeZ9RBw5jXT1rubbp+/lUZL4OmvvXWueevtVICQza7T70B8Kv4VM8mkj5GuC560jeiiUEx2EFsjQAAdANPlRLQjfWg95PL6Uu9PnUR04xyO2xYkMNUVSeeZiAPkJNd7wgSqBiB+KNemtIXT+En6Uu+9vc01GN3QHMUbrW/5ZFtzGujFeoHI0U25XKzFurHQ/ShB/3vXfn9KpoVisWkBjxEgTqOU9etBLlpC2og6lwNehEGid+J3ny/WaKl3TSs9kUqGNs24A8K+1OlhtHlQ2xYX4iF9j+dMbiFtQC1xVB2LMFBPTWKikBJtsdzEmu3FkECFPUASKEpzCVkg7EQR9KVxWjfL9K0cY1QWyubgas03CzTuc7AeUCanJw63s6h42zAH9K4jZdyT6/wCaML1SoJZoSOW8NbUyqKDETA2o3fgcv8VHa95Ex0Aim3MQPxMvyqJ6iXCKRK7z1iuMZ5/pUK3i1EyxPof8RRFxQ8/lVR1Iz6A7RILxUd8S06Tp00n1rv2kUM3edU9Pd1oVsE2OuSQBG3X9aenEGUgXOflzp3eUw+IwQI+tZvSkuJMVky1fzciPWu3iYOWJ5TUW2ADI06+VK9djZh66n6DWrclFVIZIdZENB9JqK+EWDA1+nyFRxibk76adPppNPGMPPesfGjdZEGS1oPh91pVGbGP0PyFKn4q9foATP/VPttTDfn/k0EPNdDeVdSVAFzdKeD1MVGbEGKdZyk+Jv1qs8gHtann9IoyrFRBigNACPMRPprQ7l2ebHy/zWFzl7v3As4010Hma419Rziqe4ra+I+Qjb50G7ecbk+0+ugrLdJYaAu1xEk7ZYG0k/lTe8H3VJ+fz2qrs3HmMum8lj/bT0qYMTOh18lJFaJy6L7gHDtOgjyod643PT3gUIORz+ZJNI3Z0LfU0oW3ckhhg45Eeok7UhfE+foD/AMVGCa6GfQE123IOgn0H6VvSfIiQbrE+Ek/L8qDicN3i5XQOOYIB/SnnGsN5Hlt+lDfGsfvN7VFzXEUPA+xhSohUKjykD5CjEtziPQioq4hid/qB+dFNwxrJ9wRUJ6l+ZJA6HLejc/IU9b/n7mgjEk8hTHuGK255EGN4dCfSui5+Iactj/xUQ3TTWuzyHsYp0BNN4D7vzFNa4OdRe/H9XvrS73rEfKaSjQEg3un0pd7HKaji6eQ+VcLczt51QEg3act00C3dBmNY9xXVva6j5R+tRKSoCS1xiNB7iKE9jWfEDzMb0heB+GfTWkMWeZMelczVgMZR1JPrXFSOZ9+lPXEjmIPWP70K9cHL66UR0oXlAOOLjTOdPL/FKhC4eWWPU0q6qXYZwXmPM+k6e1NZyTrUdr45aeutNN5uU1aQEouKeTPOKGknXKVHqBTQ+u+lS5CDpPIf5jzNPS5yn5VHLQY09dKe2JIEEz7DT161OWAZz5j6VwsNif7/AEqOra+E+xgU03TEflQkBMXoOfn/AHrovkEiRtERJH9qiAiNpPyp1p11zSoH4dzUuHcCUHJ+KSPM0Jr5Gm/lTTcHI/U/UUiy8pmnEB3fv6U4Xo5/IkflQo/ZppWtKGPuX9Z3PrNcN2mXM0jKoy65idCPTrRbR+XtTpANLdaKmuw+R3+dNJA1J06zQXxSgSMzdMug+tJ5ESUtiddKbd30nTrv8qr7lnEPppbU6aav7k7fKn8O4WuGUgFzJEy5YzESJMjzqLyAc8+XoNaC06RBHPrRGWToWI6xrQbyMCd/nVegBHdV5gT5x+dJMTb01J9AdajG6eZ09v1FdN1ehH6/IVm4y6sVE13XQyY6dfpQWxKzGVvMxMes0G1eH4Z9TQIuZic4AkwpUEAdBsfzpbWuoB7pzbhY5Qf8UXCeAaAFeX/NRLmIuRBCnUaqNY995oj8TgSWVRtrt6RSaES7d7osH1n9aT4kjcfv8qj99mGhB05R+xQnvKvxGD0Bkn2oik3kESbmNXqNidVMaeY0BroxE6aHbUN12qIU9dfWh2MLlZj8UnSBBAjZutabHfoUTTl5x9KVVV/jGRipt3DHNUkex50q0pATltE8m12gGhWMUGum0reOJP4fczHtQeJYzEBQqIpBMMS8HLzG5MkTryomB7m1pbQgbEZT+fMisZTm1hf2MBhsdN3J9pS5vIzwRH9POp12/EjMT0oLYhJz92ATpMzAPkNqJofFKga67U9NP4kB1TOh+pFIHSY0PMj9zTLrxpkLHy2j5jXzpFz6eW/5VsBT8f7WXMMAFtosyAzsSTG+VBsPU13sp2qfEtct3CsqoYFRHODpzG2tWr2VcDOqtrPiXNHnqIpuCsKGPdqE5ZQqgHzGWo2ZAlLvvR/D1Pyig98OZkjppHzoOP4hbtWwzwAWVZILCWYAZo13+VVQE0es/WoGN7TYa1eNm7dCuAC0ghVzbBm2BI5VZjBO5k6RsF5/9vKfXrTD2Rt3Hu3LwOe+FDgnUhBAB0gHX7tS2NIyOL/1CRfGLimy85QFYXlCnK5cbGCQR1UnUGtPYNwAy5bbKxiCCJkAfrUXC/6TYQMviuDL8IzDac0RGutX9/hNy34kdbi6ALdAUj0cRr0kRRDHI5IrnxItjNccADmYVafgsct8fynW5v8A7ZBPvGtHxvZrDY1Ql9HlDOQuQyk6a5fiUim8F7E4bBXHu2f5eZcrZmJAWQRDMfDqDz1mm32Chpw8HUajrU7C4IkGVA8yNfz0qys4YfEIPmDP1owtRvp+X+TSbtUFAFsR5Ajy/etQMVhlgnMNN4/e9WjOAJOw+vnVJxO+HGk+fLr86554aQ3wQLrf1fWozMetOuoAKid8AfhaTtlOnvO1dCS5M6DDXkZ8v3rSN4A7fvy6VV4Xjq3LxtojrlmWYr+QOYDfWicV4olu3mVgzrcTMmpLKT4wvVo19qdjonLdOvTz0qLj+OWLEd6+WTEtAE+fMetK7iGuL4G7tJ+JBLGNxrt+dBPC7RlSJVhqGGYmNdc2p9aV2IsbEOodCGRtVZdQR1qLiXCtqDEa+EkETVDxDghwyNewdxkyDP3Sse7fLq3hk5THMdKdwPtMMSJVnsyxhWAZXbchGOkj8O9K2Fdi+sX1icuUjYQIP9qLbneB1jmPrv6VGcE7kH8z7daSJ7VSj1ETO6zE/FIOupOp1nyp3dsfvEVEvsqKXc5FUZmYk7dTFTkuDSTp166TTQEU8DJ171/c/wCKVVeM7YujlUwpZREMXCk6CdOWs0qVoZoFtmPEJaOSifpT7diACxPWNwPKa8u4Rj+KuW7pbrkgE5jBgcxmI+lExVvianLddbRgEi7eRfiJAMZidx0qNr7lV6no9y9+IhfWF9NWH5VA4nxW1ZTO5tsDoPFqzbBQF1PtXk/FlvC54rwuMNypaFPSWA9ZGlREvZTLS76ZSGIg8m8OpYcgD61W31FtPRG7eFRdHdWWughbdtDcLTrmD+Y6DzqRwV8fiFRv5OUElslzxqGGxt5ZnYDcVh8Lw68z9414Wrr5m8RysTIkebHcjStNhsFiirWTiRcaBFm8oCtIkd26MCh3n/NQ3SqzRQvggcV7Z43D3blklPCxAcrmnpBOkeVTOF/6h3gs31tGSYfVPbwgiRqd9as7WAUqMNfU271wStpwo8Q//G05bnLT4h0rNcRwV3DKyp/Nw8nvLOZmQNr4tQCPMrEEb1al0Da0X1vt9nvDJ3fd9Crm4w6gjwjyB161tuE4cXlW49sgEyqOPEI2LDkZ2BrzXshwexibqTlNpYdrepdHXXU6Eox3B5DrXqV7jag7Zz0HXlPICrz0EWqsqjUqOfi0ProTTV4ssqPEQY3DHQ8x5VRJxFy/xAmY6gDoJ5Vd2bvealso8tKlquRpWFHG7cldfJsp/UVKw99LwJUgzoynl7UBLC7SfJt6hY4G0C6iSea6ExyPrU2mVVHe02Ga3aa9bjvQuUmcoKSNG8gfkJp17h6/Zhh2Be2yqGJJ8S/eE7gzr6UrOIaFF9VK3IJj4QTy1+Rq0t2lKhV0RdI5RERUNsS7mH7NdkLmExLi1iS1mJ7tpFxST4QD8JHnGtbpLx2O8cxE/wCfKs72h4yyv3No5CFGe5EtHJQetReE9pA/ei+2ZEAIMScxMRpqSeWlEn5dw7XBpL9wMrDYjRhvA6+lUeIuACicS40iKt2cltl0dgywB8QYRIII2NVmA4naxSNctk5QSPECoaPvLP3fOsE1N2RLmgd1p31ri25HwknbQfv9mikAkAQQZ8QYECmjGC1dUAkEgsCdjBgrpsdvnXQ5OsD2MGuGUEuFUNEEkAEjlJO4GulY/thxwju7Vgd5c7wHwgt8OwB+8W1EA6V6BxxSStywy5XGadGG20bCesVH4p2VTFWVzmLgUZXAAg7giIrKesopN5Hu6IyfY++xtmQuV2aAquII0Px6+U7SOtXveDQQJ8+lYXtnwi9hXtXEN1XCQWViZCncMPM8xzqT2Q7UPfdrOIcFyJtswCkkfErRuSNQfWtoSjKNp4M2rNb9pAMMoI1kHaI1/WszwPgSCwr23zK65u7uA5fExIOUmJAjUa1eXnCgmdp+gn2qNgbga1aMZZRduUqDFXtCL2shtxM4cqrkspPw6s6axoT/ALq84+IedXeDvLcUOjBlOxBEH/PKDULG4MXUyPJU9IBB5FTyNV2B4JdslmtPNzkHICXh0uAbXByuLvzHOmrRcqeUaUvbIIuMIIIIYESDoQfKmcOuZB3WrlAMhBU57eymZjMuin2POlwjGLfts0ZWRity28Z7bDkw/I86i8WssjW7lu2CAdWU5WUzBER4lKyDzBii8WiIroZvjvYW5icRcvA3EDmcoYECABA+VdrT3rlkmSpnT75HLoCBSqfERWyfYy3ZHtqJW1dfITP8wqu8bEjY1UdqMdafG96JdIWCWliQd5PwjYRWbW1P75CiWbZPInYDT6VVZsRYDHZryv3cEFiQNARBJA3Agc6Lw/HgB7pCZ3fRoLOARso+ELGhO9NwuGa5dWWMAM0wIECCNNJ5TUvBcNQvcliFUmBbO+gMyPWlLgFlki9bvAhlR2DRAa2m50yQZJaNzvVtYNqwiLi3uEsZIsqYXopcRsNNNBTrFm3hgzWSc0Q7OTzHwBgPCv8AVu3WszjeIy3dqA1uZVQWiOg57yayWTo4Nqz8PYZHVgWMw7OxnkQxJIOg1BBoZv275axcYuIJU3JDsonXeSFP4onzrz/uiVmASmubWCBppO+tXvBu2RUC3dUXBsICywI0UsRJjXemo0Jyssey+E7jE3La6yoYzp4dCK3/AAjhhuEspyZdfFz8orEcK4lnvNdQaOQAY5W1E/8AyMe1a672it4VIv3QpYbH8+pNbrgy6k+5ZCFoSVkFmEiR0EaaVIdjbhlDG2YOYjb26edVvZ/tdh3OVbkjbTWc3Sri1eYSA0oZgN90+XQGpZaVZLPB4gldDvqCIIoWLuFxBNNTAAIGRtfvDcH+1CN/SCIPSsMrJeGTeGCPCdm5cppuEtPbRzlI1bLmIM6mDptUbDvmNtTvm/Iz+lWWOx+QwNzoB1Jom7iSlmjG8VwxQNcOrGMxPMTv7VF7J4R+7uYllnvctu0hOjLm8bf9u/yJq943YXKRiHKyrMVTSFG8ty3rz3iPbbNZtYbD7BQM5MAAAwGb7pOuvKaztzjsSJeHY7tLxo4k/Z7TZrdu6wzXGlXafDbgalViQonlNWHBezuKa3BvbwSXMWT/APyAAIA6bTsaz/Zngy3LniJYqdEAIVWYFusseczyFbTH8Py2zLNKqAQPiE/e6COlbKo+VGTdmf49cuYJWYYk3vHBRgBoAMxtRJAU823ql4jxM93Za4WtsmY2ntksEBgZXJ5EwSCOflV1xLhlu7adFdu+fY6EyADlgbdSBrVfw6xhs1n7SMQCoiQpVRdmJLrOuminlRGSq2DstezmKVytzMrEghshYWmaYLIG0UnnHWtFhO0rICndtlWYIdSRrzn108hRuC9mrbouq4hQfCR4QBGuZeR12qZf7HYe0FyZ7SLuqHRgSCZzyTryEeVRPa+UGSkvm5iriMyHwkjIDEho+LqdPTQ0zjXZiy4YZACSMuQQQFg6NMnz61GwXGW7x7aKri3qWzZIUkheWjbT61ZYjFupFrLbuSugBJJHr9JrKWmt6aSFbKy5aBUq0EEEEdRtFQcNiCMqCwyrEKQysAANIA15ba1cW7bMQBh7oJ32hROx5SdhzNVT4gm5PjtrBl2ZcnPQBhm0jltXW59iq7lhaYabkdDv5iiJYZXkOApg+ICI99jQbd0BEbvA4dQVJMSN508qg8Z7SW7EA2zdZtgCQog7l8sAU+UHD8pG7ZcNaRfw4ObL/OZWABQfCWAObMOokgcqj4LtTlU96W+FYzZ5BGb4s+gbbUHXejDtRetIcQ1i1ZsmRbVSXLuNixbfTmAKgcd7dXrtq0l1rd21ftS6lPEhkqTPVSDEdKzdvDNoYe50R73H0LEhWIPMDT86VY68hViDrHONxyPuINKn4SNf9yy3bgLt4lCjNqBMmR+HUmD50sPwwi6gdJtkkAEgTyPy3Jq9wZe5cFyzbCWVByZvDJ59fb0q7W1mbOVB7kj/AM7zA5bYHMCQ7ekU3KjkinJ0Za62UBkKoc5thCYhJ0bTZTE6iKi4HFFO9LEBiDEt8XI5AND+s1a8c4SWceLIAGDNJA0g5mneST8oqi4pbyFV7zRQDA0BOxKkbzvRadIOGV745tRmYjoSY+VH4ffQAhkZiYghoCjXNMa/WKFeCxoRpEQDqDO/IEV2xdCnVA4PLUA+kVXQpMnYm6ZCoubQCIBA6CVJBPlUd7ap8QJPODBnzHTzpWVdROYJJ+EaMOsAaj1qxPF7ZV0e0inLCFfunX4uZnryqaoe6yw7ANb+0IHYn4ilsSRmGon31r0XC8AkXby27dzFZp/nQRlnZZ0FeadmbRt3sNeSO8VwcpbeTG1etY7HkjRYuNtA/MbVo10HFlRxThFm53d63bS1d8Ibu4Cs06xHTrV3Zcsu3wnf+/WoI4aWILPLA9IA8lA/OrfDWRGUQAOVZvBdqguGlSuvPbYH1p/EMMUJ55iYPSmXLROuoA/ShYXF94oZjOpy9IBImsNTVp11Kiuo/B2ijpPKT9K7xbjFuynfPqROSeR1E+nnVDxHtPaFwu15EVJjNrIHxZQN+g868o7V9sruLcjMVtAnKu0ifvDzohByFOSRL7X9sLuLuAAlbZMDxfENteYXU71TcGU98R3lq1EzcuSUAkbAAlvKBUbhmHD3AstJnRROo2Hp51bjhlywBcJQZ8wKrDMoiIjlI58q6KUVSMG85Nl2Kx//AFF/Nc72FUrK5Wy5mBMbQZHtFavH8btqBLatvpyOgHrWD7Lfyrlu4RpcBt7qSzaszMTyAEBRWyucJFzN4ZV1BG4gdOs1lKqIuikucBFvEWGVC9nO4zAnRHRpDtvodAfOqvgvaFbquzObd1WhgzTbNsCPGG3eBoQNIJJ1rV42zcNmEuFDlhTAJmIAg6T59K88TE4diRdt2VujRywMllENIE7xyFKLaXFgqZ6Rd7f/AGbDlu7uXNIUJljNHh2EBT112NZd+25uJ4+8dnBJyI5AY7wSIgco6VWcNwOLvqThm7qyDp3Y7kEROYBhJHKRU3/6KdrTG5fu3XyNlUM5BfQKAJ13k8qfiwjyVfYbwy1lUT3WZf8Aca6+V+6YA5nQkaTIA12FSbeOxFm7/wBGllEcEE3TCAgyWJny0A0NVFz/AE4u2LbG4kuYyhGDMCeWoCkTBmdjFVV/imMW6Ev5lzDKyMoCmRA02nXcUKcJ2k0wpm14p29a2oVSrOFg3ACELbsbanUAnr0qjt9nLvEGFy7fYEjXMJ56wNIqlxKPbAN4ak6LBkgbkeXUfWtVw/tLcZTbw5UJbX+ZeYRE66A8zynpWcEoeb8+Q22xnaHC27VsYfNZN0AFCyEGARlCwfE5g+WtVOC7OPd/m4y8VTpmCjfQHl7CicLtDE3musTc2FstOdiuraxBOXlptVf2o4iue3b/ANxVOaCdOgBA0mupW0ONdTR4TGYK9ZuYW5cCq8tZLAgKy8zI200PQmoQ4XYfJZuDu1MvYdTOUn/cUz8QkBh5GovZe0bqk3St0ksFDCShy9ToJ6HbKKk8eFzuxA8doLcBBE5RuxUDQahSNdKhxp8m8JRSydPY+4uiYu0FGwIMjypVWDiXeeMX0tg/cYCVPMekzHlFKouZXhwZe4a+bt0WbZ8bmYg5VjdmPQdBvVxj7qWLiWFjwW2IBOrOxGa43QgczzNROy921hrN05mbEPJDXBy+76AbkaVWXGILsv8ANvNOp1JPmDsNZpuNv0RzJqMccsXaS4RbLgK1vLoZJOaQCNuQnxVTl8PfIYszMCZHxMwjQAgac9PKtrw7s2TaU3nmAc2XQ9dAZp1zszZVO8t23Z58EmBqOgAJE9az8aC4dkHnuJv27GmUyZBUqFywdJn4pGoqoN4FyfEFO4EE+0160/A7eQvdWWOkgZizeUDltNQL3ZMkHMFJAA0AGXn86qGtCTwwtGGwPCgQ7vn8O2VQS3PXl6mgXeGXYP8ALICjOSeQOsE8ztWhx/Z2614W0TM+WT4yqJ59GOnKgcTtvauhL1wXlXIpMFFXmRH3jG5NaqSbwxpmm7EcJNyzbxBRQwGW2TyjQt5VrOIqbajxFmEeIedUvB+KYfux/OVLSzkAO8anw86dgOINirqsO7GHUyQWh3PUjYeQq5SSLRocARlkmetWOCUHbSajnEIyakW0+6DEsfxHy8qy/aP/AFDtYRDbtHvLsaEHQHzjYVz+I3hF0ajj+LIt92lwKeZ305gedYntP2sy2jbtwWC6bhEA0lm+8f6RzrAXu1V93FxrjF1kL0E9etQLz3WYs2ctMyZIE/SktHNyIcxvEcW1wrmEZQAB0/yd6JwjALecoTl8JhpEA9WnlQ/slxp8BJkkmNZ86tOE8AGcDEBkkAoGU5W5gE9PKui4ohsg8JvCziVObRWgusxGon0NbX+HXr9oJhu6Fp9Sw3JB2nlB503EcDQo1sL3aEqXUCWLDUm3HlvuBFaDh+GNqyBbVNNRnB2JGcELtpEedYz1o3tXJDkQ8Twm4luwQFRrLBpZgQ0T3jR90RHnWr+3mVUZWBWdzpt8gaxHEuO91jMpTvEZQimY3nWTpofyqbf4sbL/AAZbRyjMDKnTwwB1MyK49aM3mXHoJs0GNzOrG2JI3E/SD+dVHDeydhrxxGICltQqKIU+bzq7a+mlcPaKCuZSoM+JCGHuAZBiu8L7k3mvrcdUZQGVyMjNIAZZ2PLTrWMNTUWJWkJNGqfIVG0ACPIdAOQ0qPijKypC6yCwnUHTTpvVV/GVa6yCcq/fgZSfwjoBUhma4mRYVDG+ux1/xW6090c8BuJ92+WBzQ8RlBEDTUjXej4vs5bxCDwqRykAx5Ec/IjWqbiOFUiILKqkGC0mecDfSs3w/CYiznh2KNqIYhwJ0y8iNvlWL9mUn5Gl+fmUb6XtMtM0mK7A5iQGtqxEShIJHKQZkCqXjn+kqWbRuNiVtr4V8FsyxYwFPihtT0qdje1VrDizdGIuvnzKxVUcIV3zqIY1T8U7V4jGJdtC9bNsMBKWCGA0ObxmUbzArX2Za0HTdr+Pqaamop9En6Ifg/8ATu7dsp9mxMqvhZFMFSdy07GOY5VXnhRw158Oypdjw3CmVu6DDUaQQSPu+czNVfDuHYlGZbF+6lu6JYB2RnjTUgeutXmK4JctXA2GsuqlUDo3jVnjxNMzrpXe5q6bMHVFTb7OEJcm7dFtmJhUzsy76g6lgRuT51UXeD3mb+RnuWyZDElD/wCauRBGxMRpXonC8QxhTbNuCSVeQSOqGNRPKZqNxsi2xckm2f6VY5j0Mgx6g01OLdEbmYE9nD9+7ZDcwzag+dKtth8TZZQSqtPOF1+a0qq13FvYXgvAUKg3bl1yw8QBCyeiga5RV7hLVm3C27YQDxDY6/1TqTpWFtdtAwYMpBjfy6DoKCe1azOSDzIOvtXBPSnqvzYX1N46cmbvGcWZGkuoBBgAbHzJ51AxfHHfVHIHnEafkPOs1d7X2MoIWW/q1161zDdscM75rquuhHhA102PUVpHQjD4SVFdTSYfG34VyoJIIEbHX/OlGOIvODbzr3hOrZfCOeVQNzFVWC7WWCGW3cy7ZVKmAfMnerhrbsLfd3DpuSBGu+orm1ZJfDS+hLXYhcJ4sBf7kgowDQ5XQxvA3Wsp2zsuhZmeQ7+ETrourAchWx40YBMANAAYDXfYCstx3iDXyEdEA0zMJYwNAB+Gr0NaMuK+QupkcK4zKG+EHUdfI+VejYDtXhltqLjKMv3LawF/ua8+xfD8phPFvPKKEmAc7A9PfoOtd0oqfU0TNL2v7YLfuA4fvFgQxY6HSBlXlVJw/hD3XAaVB5xvU7g/BVLAXBrvvyr0ng3Z0sgKW8wnUZfLTfeuLX9pWj5IK2JuzGNwO3ZUeEXBIME6knQaDerq3gWZVe4YMABAvwrv7e9aq3/p+7NnIS2epAJ9gNFpvFeDm1kDX0drhFsRAJaCdR7Vxt600uV+/LFXUzDcMtqQB43JmLbfmenKajYDAG4QbpIVSwEmddYyk76/lTsdaC4k27aBDoGM9dS0VZWEa2fGUZAPFoBtzA61rxmq+5DD4BlElSuZBDSdACJifPbSu4bFvckoGChYVFgT56jXyqHiOIItvvnXIp+AbyB1AqVhEW9ZR+9zAiVCt3cBpiRvVTi2rTJKq92Zu3lJZAQtzMpLahd2An96VIVXtMFykIwAymNJ0Op+dHu4m5h1N3EEG2sBQkkRsJ8/OgPjLeJy3Zm1lbQE5gViIo36tVgZ3Ddmyr5VWFJ13lgJOh2GvSrC7w5dQVjTaN+pEfeH6VFAuXbbFDcSIaDIZyNdJ5em9RsFiji7RIS5bZGysDuQBqR09KjxZNXJ47BtLm0ptwAIPNmAIgmDPUVY4bIwAkHmI0rOXCWcDxEKoBHTl71b4DgmgAZRH9WU61vDWUo22Lbks2UggLMkifShYnhYILJo8bDr5CiYrhndLmN6dcphlBnl6+1UV18S4jv+7BMT4dvKR8VD0/F45KrbyN4v2VtujEnu85BYr4RpzjrrVdw3g62bbMtxrjFodm+EgCAB6CouL7F3cQxP2m5cXMQxd+nULpv0q/xeEOHw9wlA7BYthWJIaMqyOepma6t9eR5ZSdZAcC4pedGA7u4tp2Qk6kqNQBA849qm4LKLrJ4g58RBk5VMVlew2HZLUZsrM7lzOoIER/SedafhthkOusgTc3P/AJHnWE4bW6C7JmJ4I6gt3zkTIUkQP6YiY+utScIiKniQGOsabRvt0qtxV25YPxhgeR13qox3H2iMpMjeSfnQ4bsWXgub/FLKsRltiDtC6V2sj/CC3iZdTqaVPw49yKR56DXJrtKu8s5SpUqQHQa9K/02uk22BJI00JkcqVKuL/UP0WXHg0uIMzPUfnWR40oF1RGhOvnqN6VKvC9m6fsZFZxm2O9XQb9PM12IvgDalSr14fpr/wAsRoey+GU4+zKqZ6gV7TljbSlSp+y53fItHn3a/HXBcIDuAJ0DEcj5143xW+xuJLE89zvm39fOlSqvZszdmupwjUYc/wDUL5sZ8/CN6k8TH8vEnnNsTzilSrJ+9H5HKydgFlcMDqCBM+9ZzH3D3mJEmBmgdIAiOlKlVezrkRt8LbBwYECO5GkeVU3ALKq9kAADI2wA50qVZavuMImlv3Dl3PL86bidE00ldY56c65Srmmv+P6F9QF1QDcIHNfyFEvse9w55ltT1pUqvS99/sT2KTtWP+uH/dPvO/rUu+03UB1EpSpV62n+l8imWvBUAe5AA8Q296j8TuEXXgnb9RSpVz6H6rJkU3DP/t3PPNc15/FVrwu4Th9z8NKlW2r7oR5IvGnMLqfgNc4ZaBBkA7cvKlSrJ+8W+C/wSDINB+yaVKlVk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79878" name="AutoShape 6" descr="data:image/jpeg;base64,/9j/4AAQSkZJRgABAQAAAQABAAD/2wCEAAkGBhQSERUUExQWFRUWGBcaGBgXGBgYGhkaGBcVGBoaGB0aHCYgFxojHBcXHy8gJCcpLCwsFR4xNTAqNSYrLCkBCQoKDgwOGg8PGiwlHyQsLCwqLCksKSosLCwsLCwsLCwpKSosLCwsKSwsLCwpKSwsLCwsLCksLCwsLCksLCwsLP/AABEIAMIBAwMBIgACEQEDEQH/xAAbAAABBQEBAAAAAAAAAAAAAAADAAIEBQYBB//EAEAQAAIBAgQDBgMGBQMEAQUAAAECEQADBBIhMQVBUQYTImFxgTKRoRRCUrHB8BUjYtHhBzPxJHKCkqIWNFNVc//EABkBAAMBAQEAAAAAAAAAAAAAAAABAgMEBf/EADERAAICAQMCAwcEAQUAAAAAAAABAhEhAxIxQVETImEEMkKBkaHwM3GxwdEFFCNScv/aAAwDAQACEQMRAD8A9xpU3NXZoA7SpTSoAVKlSoAVKlXCaAO0qZ3ornfCnTFaCUqEb9LvxRTFuQWlQDiR50z7cOhp7WG9EqlUT7dr8Jppx5/CaNjFvRMZooLYxRzFRLmJZgQVOtAWV+5PrVqHch6nYtUvg7GnzVUuIuEnwgdKK+LuQIAnnz+VJwKUywmmu8Car3v3SNIGnSo83oMmQRzpKHqDmTv4iDzAHInn6U9McpJAMwJnlVNYwjF9dhtNK1hmzEwNflWmyPcney0XFToBqfkK5iXPIDQTPP2quKP6b7UPE4V50nbnSpWJtlnexKwszJG396jjFExpv7VXlLpOpJMUQWX9apUguyw/ij7BV+dOtcYnTISf6aqkw9wAxGtMtYe6swdTzo2xC2iVj7viIMkiuPft93GkxUX7Pc3Jk8/OhXME3zqrXcnJNtXgABnj3pVWjhr/ALFKio9x5NYcWOp+VD+2j+r5UMI3SnBW8h715++RoPHEB+Fj7U4Y3+hqirYud4SXXJGixrPWaMUjVm09KVyfUeQhxZ/AfmK6MU34PrTGuINSxoDcQtdT+X50m2uZfwOyWL7/AIR86411+i/OoF/i9pTHiY9BrTP47bGpVh61LnXxBaJ+Z/6PnXe8bqn1qv8A48p2Qn1MfpTTxdiJChPU/nU+Iv8AsK0WWc9U+RpNfP4l+Rqu/ibEbDltP7in/bn5I3rGlT4q7/yFklsSfX/xpvft0PyqF/FnBgqx8wunzo645TqSw8qlyv4mOwwxDedI3yetMXFA7TRDfTnIjrQqfxBZwsejVwlvwmhtft8i0z1OvkKaUtNvqfMtVOPqKwjT+E03IehoIS3Gw+v96f3iDYfv3NZuMe4WEM/h+tczt0+tDNyeQI/fnQ1vW5gkz0jalUe4WyRmboPnXCG/CPnTHdAep5eA121eB5n/ANYp7F+MLOEH8I+dIq3QfOnM4kQSfakpE9flFHhr8YrOEN0+tcKHpRftQ1EQfauJjhz26n+1PZFcjsH3Z6Uu6PSpHfydIPp/emupI29qNkAyAyHpXCh6U5kaNJ+W9Dfvegj0pbYroxZHZT0+tKmFG6Uqi49n9xWxlvEqwhb+YjTb89KkpYvAaOp6eEmRRxxC1MA6nop/OKkLB5k16GxAR0Fwc58stcuK53QNG06frRbuJCnZmPl/munFEjS2depFS4ruMGiufuqPrr86a+FYiGXN8qZd4ibf3VXbbU/KjNjWyySoHUyB86ny9QwcGGQQMiAxsYn86Vnhyn4lHsT+poSOHK5ghI2Mk/WjC62bKIA3Jy6DyHU0lGDeF/Ax38Pt7a/Og3MBbmCxHQMQQfQc6IbC6y0z6U5LVsaxJ/e1LbHsgBXrBVSAUHQmZigNaZRPeAnYCY2333qcttWHwj31ooUfhHsBVeGn0AqbNzvAcqgwYMHn+lcGHXZpnmBP7NW1wqdDFAa9bB5Hp/asZaSXVBRFOHtgGJJ6bEz6mhNaB0JNuN1PiLU67mzSFtoCNZBd/aDFGfFKuotkn08qnal1X0f+QdAu5VhpIidI3p64YcxrpuT+tSbWJkSVKj03pxxloaFhPnvV7Y1yFIh3OHIQQVHrz+dDsYQAZQ0Ababe9WoxI5SR1g/So17iFkfE4HqYo3RWFJDcUQ7107DXzgx9BRbUkbgHyH99aKt+05hSCRyBE09RJgkD3E0V2JoCYXVp/wDaKg4nEI0xdYemsemlW74BG3APXnXLXDkUeER6Va02OmQUwxyiHldNtD79aN3c6Rp570ZrAXTMRuetcS4DOp0Magj5dalwbVJhhCt2QonLM9Ki4niCKSMnLfl6VJFo8oj3py2BsQD60oRzUkNvsVmF4jm/20Xz1yj/ADR/4mxYgowAjUeIa+gqYbcfDkHlFNFptScvlE7RrNaqMexORgxAiSDpQbHE1cHxNp/SRTcsMH8QHJSNKbxHirW7ZZbQukbBY1pOWndP+wyGOMXqflXKzi9rMR/+vJ32IHPzNKtKh3+4qNV9pUDSujGf0moysTEn1gRRe99TVeZ9RBw5jXT1rubbp+/lUZL4OmvvXWueevtVICQza7T70B8Kv4VM8mkj5GuC560jeiiUEx2EFsjQAAdANPlRLQjfWg95PL6Uu9PnUR04xyO2xYkMNUVSeeZiAPkJNd7wgSqBiB+KNemtIXT+En6Uu+9vc01GN3QHMUbrW/5ZFtzGujFeoHI0U25XKzFurHQ/ShB/3vXfn9KpoVisWkBjxEgTqOU9etBLlpC2og6lwNehEGid+J3ny/WaKl3TSs9kUqGNs24A8K+1OlhtHlQ2xYX4iF9j+dMbiFtQC1xVB2LMFBPTWKikBJtsdzEmu3FkECFPUASKEpzCVkg7EQR9KVxWjfL9K0cY1QWyubgas03CzTuc7AeUCanJw63s6h42zAH9K4jZdyT6/wCaML1SoJZoSOW8NbUyqKDETA2o3fgcv8VHa95Ex0Aim3MQPxMvyqJ6iXCKRK7z1iuMZ5/pUK3i1EyxPof8RRFxQ8/lVR1Iz6A7RILxUd8S06Tp00n1rv2kUM3edU9Pd1oVsE2OuSQBG3X9aenEGUgXOflzp3eUw+IwQI+tZvSkuJMVky1fzciPWu3iYOWJ5TUW2ADI06+VK9djZh66n6DWrclFVIZIdZENB9JqK+EWDA1+nyFRxibk76adPppNPGMPPesfGjdZEGS1oPh91pVGbGP0PyFKn4q9foATP/VPttTDfn/k0EPNdDeVdSVAFzdKeD1MVGbEGKdZyk+Jv1qs8gHtann9IoyrFRBigNACPMRPprQ7l2ebHy/zWFzl7v3As4010Hma419Rziqe4ra+I+Qjb50G7ecbk+0+ugrLdJYaAu1xEk7ZYG0k/lTe8H3VJ+fz2qrs3HmMum8lj/bT0qYMTOh18lJFaJy6L7gHDtOgjyod643PT3gUIORz+ZJNI3Z0LfU0oW3ckhhg45Eeok7UhfE+foD/AMVGCa6GfQE123IOgn0H6VvSfIiQbrE+Ek/L8qDicN3i5XQOOYIB/SnnGsN5Hlt+lDfGsfvN7VFzXEUPA+xhSohUKjykD5CjEtziPQioq4hid/qB+dFNwxrJ9wRUJ6l+ZJA6HLejc/IU9b/n7mgjEk8hTHuGK255EGN4dCfSui5+Iactj/xUQ3TTWuzyHsYp0BNN4D7vzFNa4OdRe/H9XvrS73rEfKaSjQEg3un0pd7HKaji6eQ+VcLczt51QEg3act00C3dBmNY9xXVva6j5R+tRKSoCS1xiNB7iKE9jWfEDzMb0heB+GfTWkMWeZMelczVgMZR1JPrXFSOZ9+lPXEjmIPWP70K9cHL66UR0oXlAOOLjTOdPL/FKhC4eWWPU0q6qXYZwXmPM+k6e1NZyTrUdr45aeutNN5uU1aQEouKeTPOKGknXKVHqBTQ+u+lS5CDpPIf5jzNPS5yn5VHLQY09dKe2JIEEz7DT161OWAZz5j6VwsNif7/AEqOra+E+xgU03TEflQkBMXoOfn/AHrovkEiRtERJH9qiAiNpPyp1p11zSoH4dzUuHcCUHJ+KSPM0Jr5Gm/lTTcHI/U/UUiy8pmnEB3fv6U4Xo5/IkflQo/ZppWtKGPuX9Z3PrNcN2mXM0jKoy65idCPTrRbR+XtTpANLdaKmuw+R3+dNJA1J06zQXxSgSMzdMug+tJ5ESUtiddKbd30nTrv8qr7lnEPppbU6aav7k7fKn8O4WuGUgFzJEy5YzESJMjzqLyAc8+XoNaC06RBHPrRGWToWI6xrQbyMCd/nVegBHdV5gT5x+dJMTb01J9AdajG6eZ09v1FdN1ehH6/IVm4y6sVE13XQyY6dfpQWxKzGVvMxMes0G1eH4Z9TQIuZic4AkwpUEAdBsfzpbWuoB7pzbhY5Qf8UXCeAaAFeX/NRLmIuRBCnUaqNY995oj8TgSWVRtrt6RSaES7d7osH1n9aT4kjcfv8qj99mGhB05R+xQnvKvxGD0Bkn2oik3kESbmNXqNidVMaeY0BroxE6aHbUN12qIU9dfWh2MLlZj8UnSBBAjZutabHfoUTTl5x9KVVV/jGRipt3DHNUkex50q0pATltE8m12gGhWMUGum0reOJP4fczHtQeJYzEBQqIpBMMS8HLzG5MkTryomB7m1pbQgbEZT+fMisZTm1hf2MBhsdN3J9pS5vIzwRH9POp12/EjMT0oLYhJz92ATpMzAPkNqJofFKga67U9NP4kB1TOh+pFIHSY0PMj9zTLrxpkLHy2j5jXzpFz6eW/5VsBT8f7WXMMAFtosyAzsSTG+VBsPU13sp2qfEtct3CsqoYFRHODpzG2tWr2VcDOqtrPiXNHnqIpuCsKGPdqE5ZQqgHzGWo2ZAlLvvR/D1Pyig98OZkjppHzoOP4hbtWwzwAWVZILCWYAZo13+VVQE0es/WoGN7TYa1eNm7dCuAC0ghVzbBm2BI5VZjBO5k6RsF5/9vKfXrTD2Rt3Hu3LwOe+FDgnUhBAB0gHX7tS2NIyOL/1CRfGLimy85QFYXlCnK5cbGCQR1UnUGtPYNwAy5bbKxiCCJkAfrUXC/6TYQMviuDL8IzDac0RGutX9/hNy34kdbi6ALdAUj0cRr0kRRDHI5IrnxItjNccADmYVafgsct8fynW5v8A7ZBPvGtHxvZrDY1Ql9HlDOQuQyk6a5fiUim8F7E4bBXHu2f5eZcrZmJAWQRDMfDqDz1mm32Chpw8HUajrU7C4IkGVA8yNfz0qys4YfEIPmDP1owtRvp+X+TSbtUFAFsR5Ajy/etQMVhlgnMNN4/e9WjOAJOw+vnVJxO+HGk+fLr86554aQ3wQLrf1fWozMetOuoAKid8AfhaTtlOnvO1dCS5M6DDXkZ8v3rSN4A7fvy6VV4Xjq3LxtojrlmWYr+QOYDfWicV4olu3mVgzrcTMmpLKT4wvVo19qdjonLdOvTz0qLj+OWLEd6+WTEtAE+fMetK7iGuL4G7tJ+JBLGNxrt+dBPC7RlSJVhqGGYmNdc2p9aV2IsbEOodCGRtVZdQR1qLiXCtqDEa+EkETVDxDghwyNewdxkyDP3Sse7fLq3hk5THMdKdwPtMMSJVnsyxhWAZXbchGOkj8O9K2Fdi+sX1icuUjYQIP9qLbneB1jmPrv6VGcE7kH8z7daSJ7VSj1ETO6zE/FIOupOp1nyp3dsfvEVEvsqKXc5FUZmYk7dTFTkuDSTp166TTQEU8DJ171/c/wCKVVeM7YujlUwpZREMXCk6CdOWs0qVoZoFtmPEJaOSifpT7diACxPWNwPKa8u4Rj+KuW7pbrkgE5jBgcxmI+lExVvianLddbRgEi7eRfiJAMZidx0qNr7lV6no9y9+IhfWF9NWH5VA4nxW1ZTO5tsDoPFqzbBQF1PtXk/FlvC54rwuMNypaFPSWA9ZGlREvZTLS76ZSGIg8m8OpYcgD61W31FtPRG7eFRdHdWWughbdtDcLTrmD+Y6DzqRwV8fiFRv5OUElslzxqGGxt5ZnYDcVh8Lw68z9414Wrr5m8RysTIkebHcjStNhsFiirWTiRcaBFm8oCtIkd26MCh3n/NQ3SqzRQvggcV7Z43D3blklPCxAcrmnpBOkeVTOF/6h3gs31tGSYfVPbwgiRqd9as7WAUqMNfU271wStpwo8Q//G05bnLT4h0rNcRwV3DKyp/Nw8nvLOZmQNr4tQCPMrEEb1al0Da0X1vt9nvDJ3fd9Crm4w6gjwjyB161tuE4cXlW49sgEyqOPEI2LDkZ2BrzXshwexibqTlNpYdrepdHXXU6Eox3B5DrXqV7jag7Zz0HXlPICrz0EWqsqjUqOfi0ProTTV4ssqPEQY3DHQ8x5VRJxFy/xAmY6gDoJ5Vd2bvealso8tKlquRpWFHG7cldfJsp/UVKw99LwJUgzoynl7UBLC7SfJt6hY4G0C6iSea6ExyPrU2mVVHe02Ga3aa9bjvQuUmcoKSNG8gfkJp17h6/Zhh2Be2yqGJJ8S/eE7gzr6UrOIaFF9VK3IJj4QTy1+Rq0t2lKhV0RdI5RERUNsS7mH7NdkLmExLi1iS1mJ7tpFxST4QD8JHnGtbpLx2O8cxE/wCfKs72h4yyv3No5CFGe5EtHJQetReE9pA/ei+2ZEAIMScxMRpqSeWlEn5dw7XBpL9wMrDYjRhvA6+lUeIuACicS40iKt2cltl0dgywB8QYRIII2NVmA4naxSNctk5QSPECoaPvLP3fOsE1N2RLmgd1p31ri25HwknbQfv9mikAkAQQZ8QYECmjGC1dUAkEgsCdjBgrpsdvnXQ5OsD2MGuGUEuFUNEEkAEjlJO4GulY/thxwju7Vgd5c7wHwgt8OwB+8W1EA6V6BxxSStywy5XGadGG20bCesVH4p2VTFWVzmLgUZXAAg7giIrKesopN5Hu6IyfY++xtmQuV2aAquII0Px6+U7SOtXveDQQJ8+lYXtnwi9hXtXEN1XCQWViZCncMPM8xzqT2Q7UPfdrOIcFyJtswCkkfErRuSNQfWtoSjKNp4M2rNb9pAMMoI1kHaI1/WszwPgSCwr23zK65u7uA5fExIOUmJAjUa1eXnCgmdp+gn2qNgbga1aMZZRduUqDFXtCL2shtxM4cqrkspPw6s6axoT/ALq84+IedXeDvLcUOjBlOxBEH/PKDULG4MXUyPJU9IBB5FTyNV2B4JdslmtPNzkHICXh0uAbXByuLvzHOmrRcqeUaUvbIIuMIIIIYESDoQfKmcOuZB3WrlAMhBU57eymZjMuin2POlwjGLfts0ZWRity28Z7bDkw/I86i8WssjW7lu2CAdWU5WUzBER4lKyDzBii8WiIroZvjvYW5icRcvA3EDmcoYECABA+VdrT3rlkmSpnT75HLoCBSqfERWyfYy3ZHtqJW1dfITP8wqu8bEjY1UdqMdafG96JdIWCWliQd5PwjYRWbW1P75CiWbZPInYDT6VVZsRYDHZryv3cEFiQNARBJA3Agc6Lw/HgB7pCZ3fRoLOARso+ELGhO9NwuGa5dWWMAM0wIECCNNJ5TUvBcNQvcliFUmBbO+gMyPWlLgFlki9bvAhlR2DRAa2m50yQZJaNzvVtYNqwiLi3uEsZIsqYXopcRsNNNBTrFm3hgzWSc0Q7OTzHwBgPCv8AVu3WszjeIy3dqA1uZVQWiOg57yayWTo4Nqz8PYZHVgWMw7OxnkQxJIOg1BBoZv275axcYuIJU3JDsonXeSFP4onzrz/uiVmASmubWCBppO+tXvBu2RUC3dUXBsICywI0UsRJjXemo0Jyssey+E7jE3La6yoYzp4dCK3/AAjhhuEspyZdfFz8orEcK4lnvNdQaOQAY5W1E/8AyMe1a672it4VIv3QpYbH8+pNbrgy6k+5ZCFoSVkFmEiR0EaaVIdjbhlDG2YOYjb26edVvZ/tdh3OVbkjbTWc3Sri1eYSA0oZgN90+XQGpZaVZLPB4gldDvqCIIoWLuFxBNNTAAIGRtfvDcH+1CN/SCIPSsMrJeGTeGCPCdm5cppuEtPbRzlI1bLmIM6mDptUbDvmNtTvm/Iz+lWWOx+QwNzoB1Jom7iSlmjG8VwxQNcOrGMxPMTv7VF7J4R+7uYllnvctu0hOjLm8bf9u/yJq943YXKRiHKyrMVTSFG8ty3rz3iPbbNZtYbD7BQM5MAAAwGb7pOuvKaztzjsSJeHY7tLxo4k/Z7TZrdu6wzXGlXafDbgalViQonlNWHBezuKa3BvbwSXMWT/APyAAIA6bTsaz/Zngy3LniJYqdEAIVWYFusseczyFbTH8Py2zLNKqAQPiE/e6COlbKo+VGTdmf49cuYJWYYk3vHBRgBoAMxtRJAU823ql4jxM93Za4WtsmY2ntksEBgZXJ5EwSCOflV1xLhlu7adFdu+fY6EyADlgbdSBrVfw6xhs1n7SMQCoiQpVRdmJLrOuminlRGSq2DstezmKVytzMrEghshYWmaYLIG0UnnHWtFhO0rICndtlWYIdSRrzn108hRuC9mrbouq4hQfCR4QBGuZeR12qZf7HYe0FyZ7SLuqHRgSCZzyTryEeVRPa+UGSkvm5iriMyHwkjIDEho+LqdPTQ0zjXZiy4YZACSMuQQQFg6NMnz61GwXGW7x7aKri3qWzZIUkheWjbT61ZYjFupFrLbuSugBJJHr9JrKWmt6aSFbKy5aBUq0EEEEdRtFQcNiCMqCwyrEKQysAANIA15ba1cW7bMQBh7oJ32hROx5SdhzNVT4gm5PjtrBl2ZcnPQBhm0jltXW59iq7lhaYabkdDv5iiJYZXkOApg+ICI99jQbd0BEbvA4dQVJMSN508qg8Z7SW7EA2zdZtgCQog7l8sAU+UHD8pG7ZcNaRfw4ObL/OZWABQfCWAObMOokgcqj4LtTlU96W+FYzZ5BGb4s+gbbUHXejDtRetIcQ1i1ZsmRbVSXLuNixbfTmAKgcd7dXrtq0l1rd21ftS6lPEhkqTPVSDEdKzdvDNoYe50R73H0LEhWIPMDT86VY68hViDrHONxyPuINKn4SNf9yy3bgLt4lCjNqBMmR+HUmD50sPwwi6gdJtkkAEgTyPy3Jq9wZe5cFyzbCWVByZvDJ59fb0q7W1mbOVB7kj/AM7zA5bYHMCQ7ekU3KjkinJ0Za62UBkKoc5thCYhJ0bTZTE6iKi4HFFO9LEBiDEt8XI5AND+s1a8c4SWceLIAGDNJA0g5mneST8oqi4pbyFV7zRQDA0BOxKkbzvRadIOGV745tRmYjoSY+VH4ffQAhkZiYghoCjXNMa/WKFeCxoRpEQDqDO/IEV2xdCnVA4PLUA+kVXQpMnYm6ZCoubQCIBA6CVJBPlUd7ap8QJPODBnzHTzpWVdROYJJ+EaMOsAaj1qxPF7ZV0e0inLCFfunX4uZnryqaoe6yw7ANb+0IHYn4ilsSRmGon31r0XC8AkXby27dzFZp/nQRlnZZ0FeadmbRt3sNeSO8VwcpbeTG1etY7HkjRYuNtA/MbVo10HFlRxThFm53d63bS1d8Ibu4Cs06xHTrV3Zcsu3wnf+/WoI4aWILPLA9IA8lA/OrfDWRGUQAOVZvBdqguGlSuvPbYH1p/EMMUJ55iYPSmXLROuoA/ShYXF94oZjOpy9IBImsNTVp11Kiuo/B2ijpPKT9K7xbjFuynfPqROSeR1E+nnVDxHtPaFwu15EVJjNrIHxZQN+g868o7V9sruLcjMVtAnKu0ifvDzohByFOSRL7X9sLuLuAAlbZMDxfENteYXU71TcGU98R3lq1EzcuSUAkbAAlvKBUbhmHD3AstJnRROo2Hp51bjhlywBcJQZ8wKrDMoiIjlI58q6KUVSMG85Nl2Kx//AFF/Nc72FUrK5Wy5mBMbQZHtFavH8btqBLatvpyOgHrWD7Lfyrlu4RpcBt7qSzaszMTyAEBRWyucJFzN4ZV1BG4gdOs1lKqIuikucBFvEWGVC9nO4zAnRHRpDtvodAfOqvgvaFbquzObd1WhgzTbNsCPGG3eBoQNIJJ1rV42zcNmEuFDlhTAJmIAg6T59K88TE4diRdt2VujRywMllENIE7xyFKLaXFgqZ6Rd7f/AGbDlu7uXNIUJljNHh2EBT112NZd+25uJ4+8dnBJyI5AY7wSIgco6VWcNwOLvqThm7qyDp3Y7kEROYBhJHKRU3/6KdrTG5fu3XyNlUM5BfQKAJ13k8qfiwjyVfYbwy1lUT3WZf8Aca6+V+6YA5nQkaTIA12FSbeOxFm7/wBGllEcEE3TCAgyWJny0A0NVFz/AE4u2LbG4kuYyhGDMCeWoCkTBmdjFVV/imMW6Ev5lzDKyMoCmRA02nXcUKcJ2k0wpm14p29a2oVSrOFg3ACELbsbanUAnr0qjt9nLvEGFy7fYEjXMJ56wNIqlxKPbAN4ak6LBkgbkeXUfWtVw/tLcZTbw5UJbX+ZeYRE66A8zynpWcEoeb8+Q22xnaHC27VsYfNZN0AFCyEGARlCwfE5g+WtVOC7OPd/m4y8VTpmCjfQHl7CicLtDE3musTc2FstOdiuraxBOXlptVf2o4iue3b/ANxVOaCdOgBA0mupW0ONdTR4TGYK9ZuYW5cCq8tZLAgKy8zI200PQmoQ4XYfJZuDu1MvYdTOUn/cUz8QkBh5GovZe0bqk3St0ksFDCShy9ToJ6HbKKk8eFzuxA8doLcBBE5RuxUDQahSNdKhxp8m8JRSydPY+4uiYu0FGwIMjypVWDiXeeMX0tg/cYCVPMekzHlFKouZXhwZe4a+bt0WbZ8bmYg5VjdmPQdBvVxj7qWLiWFjwW2IBOrOxGa43QgczzNROy921hrN05mbEPJDXBy+76AbkaVWXGILsv8ANvNOp1JPmDsNZpuNv0RzJqMccsXaS4RbLgK1vLoZJOaQCNuQnxVTl8PfIYszMCZHxMwjQAgac9PKtrw7s2TaU3nmAc2XQ9dAZp1zszZVO8t23Z58EmBqOgAJE9az8aC4dkHnuJv27GmUyZBUqFywdJn4pGoqoN4FyfEFO4EE+0160/A7eQvdWWOkgZizeUDltNQL3ZMkHMFJAA0AGXn86qGtCTwwtGGwPCgQ7vn8O2VQS3PXl6mgXeGXYP8ALICjOSeQOsE8ztWhx/Z2614W0TM+WT4yqJ59GOnKgcTtvauhL1wXlXIpMFFXmRH3jG5NaqSbwxpmm7EcJNyzbxBRQwGW2TyjQt5VrOIqbajxFmEeIedUvB+KYfux/OVLSzkAO8anw86dgOINirqsO7GHUyQWh3PUjYeQq5SSLRocARlkmetWOCUHbSajnEIyakW0+6DEsfxHy8qy/aP/AFDtYRDbtHvLsaEHQHzjYVz+I3hF0ajj+LIt92lwKeZ305gedYntP2sy2jbtwWC6bhEA0lm+8f6RzrAXu1V93FxrjF1kL0E9etQLz3WYs2ctMyZIE/SktHNyIcxvEcW1wrmEZQAB0/yd6JwjALecoTl8JhpEA9WnlQ/slxp8BJkkmNZ86tOE8AGcDEBkkAoGU5W5gE9PKui4ohsg8JvCziVObRWgusxGon0NbX+HXr9oJhu6Fp9Sw3JB2nlB503EcDQo1sL3aEqXUCWLDUm3HlvuBFaDh+GNqyBbVNNRnB2JGcELtpEedYz1o3tXJDkQ8Twm4luwQFRrLBpZgQ0T3jR90RHnWr+3mVUZWBWdzpt8gaxHEuO91jMpTvEZQimY3nWTpofyqbf4sbL/AAZbRyjMDKnTwwB1MyK49aM3mXHoJs0GNzOrG2JI3E/SD+dVHDeydhrxxGICltQqKIU+bzq7a+mlcPaKCuZSoM+JCGHuAZBiu8L7k3mvrcdUZQGVyMjNIAZZ2PLTrWMNTUWJWkJNGqfIVG0ACPIdAOQ0qPijKypC6yCwnUHTTpvVV/GVa6yCcq/fgZSfwjoBUhma4mRYVDG+ux1/xW6090c8BuJ92+WBzQ8RlBEDTUjXej4vs5bxCDwqRykAx5Ec/IjWqbiOFUiILKqkGC0mecDfSs3w/CYiznh2KNqIYhwJ0y8iNvlWL9mUn5Gl+fmUb6XtMtM0mK7A5iQGtqxEShIJHKQZkCqXjn+kqWbRuNiVtr4V8FsyxYwFPihtT0qdje1VrDizdGIuvnzKxVUcIV3zqIY1T8U7V4jGJdtC9bNsMBKWCGA0ObxmUbzArX2Za0HTdr+Pqaamop9En6Ifg/8ATu7dsp9mxMqvhZFMFSdy07GOY5VXnhRw158Oypdjw3CmVu6DDUaQQSPu+czNVfDuHYlGZbF+6lu6JYB2RnjTUgeutXmK4JctXA2GsuqlUDo3jVnjxNMzrpXe5q6bMHVFTb7OEJcm7dFtmJhUzsy76g6lgRuT51UXeD3mb+RnuWyZDElD/wCauRBGxMRpXonC8QxhTbNuCSVeQSOqGNRPKZqNxsi2xckm2f6VY5j0Mgx6g01OLdEbmYE9nD9+7ZDcwzag+dKtth8TZZQSqtPOF1+a0qq13FvYXgvAUKg3bl1yw8QBCyeiga5RV7hLVm3C27YQDxDY6/1TqTpWFtdtAwYMpBjfy6DoKCe1azOSDzIOvtXBPSnqvzYX1N46cmbvGcWZGkuoBBgAbHzJ51AxfHHfVHIHnEafkPOs1d7X2MoIWW/q1161zDdscM75rquuhHhA102PUVpHQjD4SVFdTSYfG34VyoJIIEbHX/OlGOIvODbzr3hOrZfCOeVQNzFVWC7WWCGW3cy7ZVKmAfMnerhrbsLfd3DpuSBGu+orm1ZJfDS+hLXYhcJ4sBf7kgowDQ5XQxvA3Wsp2zsuhZmeQ7+ETrourAchWx40YBMANAAYDXfYCstx3iDXyEdEA0zMJYwNAB+Gr0NaMuK+QupkcK4zKG+EHUdfI+VejYDtXhltqLjKMv3LawF/ua8+xfD8phPFvPKKEmAc7A9PfoOtd0oqfU0TNL2v7YLfuA4fvFgQxY6HSBlXlVJw/hD3XAaVB5xvU7g/BVLAXBrvvyr0ng3Z0sgKW8wnUZfLTfeuLX9pWj5IK2JuzGNwO3ZUeEXBIME6knQaDerq3gWZVe4YMABAvwrv7e9aq3/p+7NnIS2epAJ9gNFpvFeDm1kDX0drhFsRAJaCdR7Vxt600uV+/LFXUzDcMtqQB43JmLbfmenKajYDAG4QbpIVSwEmddYyk76/lTsdaC4k27aBDoGM9dS0VZWEa2fGUZAPFoBtzA61rxmq+5DD4BlElSuZBDSdACJifPbSu4bFvckoGChYVFgT56jXyqHiOIItvvnXIp+AbyB1AqVhEW9ZR+9zAiVCt3cBpiRvVTi2rTJKq92Zu3lJZAQtzMpLahd2An96VIVXtMFykIwAymNJ0Op+dHu4m5h1N3EEG2sBQkkRsJ8/OgPjLeJy3Zm1lbQE5gViIo36tVgZ3Ddmyr5VWFJ13lgJOh2GvSrC7w5dQVjTaN+pEfeH6VFAuXbbFDcSIaDIZyNdJ5em9RsFiji7RIS5bZGysDuQBqR09KjxZNXJ47BtLm0ptwAIPNmAIgmDPUVY4bIwAkHmI0rOXCWcDxEKoBHTl71b4DgmgAZRH9WU61vDWUo22Lbks2UggLMkifShYnhYILJo8bDr5CiYrhndLmN6dcphlBnl6+1UV18S4jv+7BMT4dvKR8VD0/F45KrbyN4v2VtujEnu85BYr4RpzjrrVdw3g62bbMtxrjFodm+EgCAB6CouL7F3cQxP2m5cXMQxd+nULpv0q/xeEOHw9wlA7BYthWJIaMqyOepma6t9eR5ZSdZAcC4pedGA7u4tp2Qk6kqNQBA849qm4LKLrJ4g58RBk5VMVlew2HZLUZsrM7lzOoIER/SedafhthkOusgTc3P/AJHnWE4bW6C7JmJ4I6gt3zkTIUkQP6YiY+utScIiKniQGOsabRvt0qtxV25YPxhgeR13qox3H2iMpMjeSfnQ4bsWXgub/FLKsRltiDtC6V2sj/CC3iZdTqaVPw49yKR56DXJrtKu8s5SpUqQHQa9K/02uk22BJI00JkcqVKuL/UP0WXHg0uIMzPUfnWR40oF1RGhOvnqN6VKvC9m6fsZFZxm2O9XQb9PM12IvgDalSr14fpr/wAsRoey+GU4+zKqZ6gV7TljbSlSp+y53fItHn3a/HXBcIDuAJ0DEcj5143xW+xuJLE89zvm39fOlSqvZszdmupwjUYc/wDUL5sZ8/CN6k8TH8vEnnNsTzilSrJ+9H5HKydgFlcMDqCBM+9ZzH3D3mJEmBmgdIAiOlKlVezrkRt8LbBwYECO5GkeVU3ALKq9kAADI2wA50qVZavuMImlv3Dl3PL86bidE00ldY56c65Srmmv+P6F9QF1QDcIHNfyFEvse9w55ltT1pUqvS99/sT2KTtWP+uH/dPvO/rUu+03UB1EpSpV62n+l8imWvBUAe5AA8Q296j8TuEXXgnb9RSpVz6H6rJkU3DP/t3PPNc15/FVrwu4Th9z8NKlW2r7oR5IvGnMLqfgNc4ZaBBkA7cvKlSrJ+8W+C/wSDINB+yaVKlVk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79879" name="AutoShape 8" descr="data:image/jpeg;base64,/9j/4AAQSkZJRgABAQAAAQABAAD/2wCEAAkGBhMSERUUExQWFRUVGBoYGRcYGBkaHRgdGBkcGBcbGhccGyYfGBojGhcdHy8gIycpLCwsGh8xNTAqNSYrLCkBCQoKDgwOGg8PGiwkHyQsLCwsLCwsLCwsLCwsKSwsLCwsLCwsLCwsLCwsLCwsLCwsLCwsLCksLCwsLCwsLCwsLP/AABEIALoBDwMBIgACEQEDEQH/xAAcAAACAwEBAQEAAAAAAAAAAAAEBQIDBgEABwj/xABFEAABAgQDBQUEBgcIAgMAAAABAhEAAyExBBJBBSJRYXEGEzKBkaGxwdEHFCNCUvAzYnKSouHxFRZDY4KTstJT4jSDs//EABkBAAMBAQEAAAAAAAAAAAAAAAABAgMEBf/EAC0RAAICAQQBAwMEAQUAAAAAAAABAhEhAxIxQVEEE2EiMnGBkfDx4QUUQqGx/9oADAMBAAIRAxEAPwD7S8ezQrwe10qXkJrcdIY94ON4szLI9EXj0AyUeEVqWI7ngEWCPRSnEB2escmpJUAFEONK2gHZfHYGw00lwS5HJoIeADscjzx54AOx6OPHHgA60caPEwJjtoJlNmer2D2goGwpUUomEijXI10pFOC2kmYohJNA9Q2sEy7eZ98MRKPRwqAjneDjABKOPA+KxJSzB3iOFxJU+YNDoVhUcjmaOPCA7HniLx6GI68cJjzxEqgA7AO3JuXDzSGJyK1bSCJ08JSVKLBIJJ4AVPsj5T20+kpM15El+7UKmoUoa9EvESmoZZMpbS1e1pK5+HymksVNQAWYX56wZMVMAS5JZSnFBnzPlAOjP7I+XmYUqBCn13tH5/CGStuTUC5Y2INtaPaMPfk+UZx1GucmwwWyEyD3pUSsO1bUIIGpFTFUqWp9ASW4mg4aD5wrwfaaV3QMwkKZg9Xa3QGE20e0MxRWM24S4Yaae2say1YvLyx7/Cr/ANDsF2rU1FKQ1iFWeHEvtRPJCjPWWrQ14Ax8xlT2URDPD7QZgaHSOSei19rZi9Jrs+wbI+ks7qZoKy9SGtp5vBu1fpBNO4TUeILHxBj4zK2sQa3tBqduEVvBv1oqlkN+osH17ZXbILQ85TKpoQedbHyg/wDvZh8r94THxmVt2Of2oQesWtbV8IXvT4o+uSO2eHVNynMkuAFFNH66Rrn30f6hH5+lbVcitDcHSNbhPpFnJSAcpYbp4OG84a9Q6+tfsaafqK+4+nSjvnz98EZo+Vo+kCcDRaXOuUH2Q+2Z9IaCn7UMRqmx8tIuPqIP4/JotaLNs8eeM9ge2mHmUzNwJ1hsraSMoUC4PCsaxlGXDNFJPgLjzwPJxYX4TFmeLKJkwg21PRMCWV4X04/0hripjJPMEN5RiVzTx8ouCslsZYWb3ZJCrgUGusaTAzXQD195jEFZe8aPZ85kJqfXnBMSDdrzSEpY6/CA9mzT3gD0YxPa890pbj8ICwMz7QdD8IcftE+RzijWOYRVTFeJXWK5OIY9aRkadDImBsXOLNHUzgzwHjMQNGtFrkhhODnEvE5uOQmiloS3FQHvMYLtF2hxQmfVsKguUhSpg0zPrZNr3jHdoOzC5k4l08C5Jc3PvhN5CmkfYsf2gkypZXmC2oEoIUSTYAAxg8V9K2JStQGBJSDQnvCW0cpS1Yw6+x0zij1I+EUq7GzP1D5lvdGf19Nft/kLXZsdqfSrjCgpRgihRIqRMNNd0oq9owaFzVrKlYdaVVPgU1VfdBRugRaex84VceS1fKODsxP8tRnLHhEShOXLQPa/7GGNwAMla1Z1zrqCEkZbUKcosBpFSpJlqINxVIIBYmxUDRxXpAv93MS11MOEw6ecDbXXiDMyy5cxkpAKbupgknMb8eUTKLrr8kPT3cMAxyFZzZ7Dh15GtoqlYzuzvBhZxX+kRGzp1cyVj9bIVVFw72c3jmJ2UUyiplFWcp8FCLggM4tAo4o29vyF/Uw16g8PjF+HwgVewMXiXFkhLWMa4E0iH9kpIvXjXo1+Md/se5BrcVgpCDFyArlFWgwBJ2SpjX2x5eFUkcQDDBIVyiYwqjqn95I+MLBDjFi5GGUqoDRelC6iGUnZ6yzZB/8AYj/tF6NlTLuj/cR/2hbU0S9OLFPdKDRYiUqHKNkzP8uv+ZL/AO0Xy9gTi/6M1/8AKin8ULZEl6MWJZM1QpDjYe1kS1Z5i5gAswdieqhzgiX2bnf5X+6j5wRJ7JzmbLKUDcGYgg9RAtOKdgtFJ2hhhe2uHQ7LnEu7nIfes+kHSu38vNm+3UPwhMtj6GkIv7mTXcSpfRK0gU5BUEf3Xnkk9wkl3fvEfOLdM1pjqb9IsnWVNHXKPeYXDtHhlORLnK/dPoyoUTexGKM0KEtLAp++nS+saCRs6dLcBLOG8biLwK5AR2/hwfBiNdEQVK7YSE/cnl+SfnFisNOzaM3JxxvEv7JmkipZw/hoNWYwnkpWQX2ykKZ5c70TfjeIp7YYdJcJmv0B9jwbN2YpKQ0yYTwYe94GThFqoSovRt0+8wv52Ds7N7dyDcTR/o/nED20kEpYqAFS8tXsINPOEuL2NOE1ZRLUA4YgIZsoB3XIu+kdOzZ6iKL9JfuCILSF9TNEO22GbxHzSr5ROT2jw81QQJiQ9swULeUZaZ2VSRvomX0Ye3u49huzMhAO5PPIqfow7uHuQU3yc7VdqZ8qb3clMvIwJnEKVVyAAKByA+sZrB9ol95OM1UyZnmEywADlTVgahqQ72nMyBRTJUhIFSpiL04e2MNK2so4hkboYv4VPQ8+Uczm7waadNDqbicRmJM9cpKlHKDks9qg6NEDip/3cSVEmzSz8Iz3aQzJk2VLWp7F2SPGWo2lI5sbZITMw60KJWZK5ygUghLEpDBw4at4ndKrsKTyPPrWMsqcx5ol/KIHGY0M81Ff8tPwhNt+X3qiuYtIyyipADOSJhRlIKnBueLNSAZOL+qTj3ZRN3QM1xViQCNRaGnNrnI9sb4NPidrY2WCcyFtp3dTwFDAo7U4gHfw7E8RMD/wwNM7TFa5alS9+VOQoZQS4AJIauvPS0PsX2smzR9jLXmNzMchPKl/YIanJLItkfAtm9sFJZ5aK/rqHvREF9sXD5QOiifgIFn7GnzlBc6ZmNmqWfgLAQZgtmYaUApUtS1l3CqgfCB6qIlGJELGsTkkV+cFStlFVjK/1TZafYSIZSOzE22aV0E+ST/yiXJ1aQmxX3wETTO4P7o0eC7HqUd4tzSuSfeuC5nZCWkElZPWdJHsDwKUmroW7BlpauccWHFj6Q5RsWWqxYcFTUA+0CIzezyRabK/35cQtRvghyFMtBpT2QXLWnVJfjmZvJovXswJZ5iOoWF/8RSGEvYkjKCcWgFvDlUT7qQtzZCYoWRxi6VMy3fkygPW8P07NwaVbuKJTYbpcH92sMcLsqQrw45fqlPsMVG3/ZpXyZnAylFThh5gt7RDbZqllYdj7T/+hh9huyyLpxM483Bg7D7FKP8AHmq5KNPSNYxdjjFoDk4JZBypZ+XyXFqdnzc3iP7v/tB6Nms7zFl+Yp6iJ/VC7iYsct1v+MamosxGz5h1mdMvxaApaVAHWrVPzh+vCk/fV/D/ANYSYiYoOcpd7kJ+UMTBlqPEj86QbJWoMyuevxpACgToPQ/OHODknKGSw8n90DCIPiJhpvH0I+EVSp5B8TdSYK2iGKXrfQfyjmznKqA04Q+hPkFm46tFA/6zEBiluKnyUDDacmt1eZMVy5YfxqHRRHxiLKawDIxCz971zD3RxOMLmv8Ay+Ihj3NP0i+ub5vAmIlkf4iz1y/9YtEmT2ziipSt4NS5p50jLy5SSp1IQb2b4jnGx2nhZIXvKmpUoliO71ozkh72hOnZyCncmrWRoruwPUKU0c0k2xxM5jMLLOUlAe70twbKY9KwiMwdKCAjKN3S7NwgudspCiVGdlLNlACvdWK0JZTO7AXBHwjPKQAGK2VKKlfZJqBoOLluBiGH2JhzM35bJ5U8xf3QauUkqLzEjeAspmYMzCvpFmFkjebIrgpKrdRSC3RVnp+wZCVJMmYGckpyzEFm/EWBiA2WgAlB4k1UH/iL0i4SD3gtRJ38zs+jCrtyiGIVTidaM3qIBW2C94sUzU/aLxfg8wZALC96dam8DS11LhdLeFj5OC0FywBW9LBQSz9RXyiZYIY7Gx1zqtgpb8aH0ctHpfYdRvPww6KIgST2TxKg4QWOpLD2mGWD7KYoMyWI/ZHtgzXF/wA/BOfBfh/o4Wf8WURxAJ+ENML9HEsDfmqP7IA97xSjYuON1q/3i3sMM8LgMYkEd8gPZypbeZEaRruLKX4BlfRzI0mTB1CT8IoX9G40n+RR8lCGiMHjQf8A5CD1T/KLx9cH3pKvJQ+MaVF/8X/P1HSfQkndgyPD3RHMTAf+ZhvgezEqXl3GVqQstStjQOY8rGYwH9FLI4v/ADhkhSihIWAFKZwC4GpqweBQi+v+gjFeCMiU63ClMOJSfhB2bhC+VlSshNBBWeNUvBZfmjhXAwxDkAOSXLDgLmug+MVycYSVApKQCwJZldGOkMYb3kcXOALOPnAk+eQl0pKjwDcedIls3ChaiqaXBZgFFITx8JBOl31iJSSKUbLfraXZwTelfXhC3H4oMR9n7Xhpj8DKkkKQqkxRCrqqzit2pYwum4dClBRDkAh+RvR2emsEZWKUaFiZtRuo6VhphJ+7UN5n3xbI2D3yXMvKA/jBT5ga9WhXhsJ9VTkmmWvKokLHiKXcZ+KhWou0LffAttB2Om9Q1KEWvFOzkZS70PN78OA5RerKapSkA1GX56xXPmqCd0BRH3Xb2xSbE0iydNqb05fl4slKAECZMzKUGVehN/K8WyFhJJATXUpBPOpqLQuBlxmqrVDaUNm1rxiuYQ9RHF4hwAQxqXDjU0u1uUVpSBxDvxPtirYmkVzhLFTKfnlBf1tCybPwYJHdJBqf0aha9h+WhoZoH3gPzSPLnENvAvwCj7GhDoUTFYApYiWl+CSCPZCtODw1hiJXnLXThdVY1MzMCQoVHSKRMKU0mLQCahJZuYGU+oaJlhWlYqTMdtDZ8pAeXOQsqIGVDpBHBgC5et4DkZgTllqcVIIUqnGzkfCNziJMqYKh+fW9XhQrDSpcxRRLCiBdSixPTLlEcus3ppyX7CaEEnESsyhNSHalCw/dqKwNtBcpKEgEEknTw+tfOGk7Z0xSirKhIP4GUPUFn90UztmKU4VmodCzGwJA5Qk3KnVCVidMpCwUlaUtooqcsDbdI8qaRzAY2dKUVSZoBNL/AJrThBqdlgWKkjUua9XMLJmAZzmUa8cvNod1yOz7LICWBAAfpBCVFmAp0hVLIoSPDUctIs+sqK20ALhtaNXT4x3WW0H5o4ZkDGaQ/wCTFBkDvUzCpTIsnNuHmofe84LFtGOfyjwXThAGHxAWVlKCBmoogBJoxyh3YNwg6ThVLa+X7xSA7cno5MJyoaiRTPfyv7vOKcbjChJIlrmF7IZxzckAesMMXIQiTUKTMBNFmprSrsXHCFMrEhYexdlAvfrrEqW4bjRf3+YJUp00q7P55SQIt72KczCI5/X86xZIT3nOIlUVTJSjLUpAzkCyA5rQfOJzpOShUw6n3xO6KdWVtfJ2OJlMSoUPVvZEFJyEbwV1LtzNIkicp9BzDCFLPQLB2ZMKlAqNBYcDxd4kcYZdZaUlQ+8oOfKwEQXiFfifzeEe1u0iMPRdTwAJvzeM3tis4L+p4Qzx2NxC0kmaUBiSw4CEuDwImZFzFKJUHShRDkO4JHSrQfhMeCwCVTFF/s6g2qFWyjreFW1toMMy0JCkkgJKVpKGuApwS1C7sdI5n6rTTqOTDUk0aQqiJXAuz8aJktKlugqALGo5V+cUo2hmnKQlCilKXMwhgToA4rr6R1Q9TpzltTyRuXQd3nAN6xEzSbxAPrQ9XjpjfA8njMj2eIPHgKP8Wh7kFM4vDIUaoSeqQfhEg1o8TzivMK1gUkPay2OAtaI5hEZ+KQZhSgUAeqsxvqyQBBvQbWemgNUBjGF25OnJmKSgr7t6NbjUt5VjdFJVuobPpc+yGOxOyacxVNZawd5IJCUlns9aVq94x1c4Hss+b4KbPmBxKUqjbqFHzzBMTmz5yAM4mJLsAoKfR6KFucfV9pYmTIe9NBp5Wj5ttrtGjEoJVLcBRyhNaMwdqZnrHHJ0/pyarRVZYh2rtqYVEJdKKHKTm61ZIPpC1O0VpfLMKSbkVfy+MO9n4WeoOpIMskkAaDWjklzAuMEoFilDuXdLdKgVi3H4M6Po4nDW/I19sTIruEuWFB7H4RVkaor5ADnrWC8JsVc8UUUgimvs4R1OSRqkz2L7uQUoVMSpag+VIUpuqkpI9sQnlBBTmbi3AQbK2LM305f0ZAPAg6prUekC90SSE7rOHVlS5/eJMLdQmQOIAS1FA0Lj3EikSwG1ly5qV5FqSAxAy8Km56B+HOByJjgKfKkPmQopLi7vdJc6xw7WlIqVpSA3i3fabwPILB3b+KXipgUhASlmJOZ+TsKdIjhcKpCQhJSANWUXPG9oox+2kS5edP2r2Sku/nw4ws2Ft8YpSzlmSjLooMxfQ52ZqEDzgigbNKJZHict+eMTlAKJDdGD18neByTZ1Vq4FmrU6cItzAA1azNrx1+EDl5BI0HZvBKQpbrcMAUEDdPFxTwsG5QD2gKXKU0JrQ1vduHO0LsBtJUtYKQW+9ZyPXzg7aWLzVBABSD0f82jmxdNdnQli0KMNtBSgUk0Spnbl/NotU7fz+DRQualCSfFr+ecWIxDh9DT0jpTo56smpVIWbV7PmekpSFJBbM5QnNoneJdAFbXcwwz1ita9TT4xnOO7kSwyrC4fES5P1eW6kFJS6d5SdEgLqwTo9IXSuz06SR3i5iquoqKXWKuGBIGgtSGcxRtVv2iK9PjHZaZKpSUTJDrBcrzpDKP4SoPQcWjifp6eAcU+Rfh8YpIyJTugkZVexuXlB0rGZiWFr0AvWKMTsxIACCUNpmTMLdcrP0MUbOw2Qkgk9etffpHVpQ2JUZ7UsDNT/mjx0rKbtC9eIQVAKlEqDsopJA5XpFvecAxBFGB/hUGjoTZVBEzEJDht4+HeYPe1yWePLmOzpFOIevJ7QnRj0lZCUjdJBzZUObkhLZjfg0SmY1t4y0GgqlT3oAHQOI9YWG8oA9lOHKsuZRZ+Ng5D82pFgc0oXOtPb/SAsJjUzMxCFBSFMQWBFOA635GCROUAaV0Lv7DSBJILL5mEWgKWpKmSCriwFWDO8K+zyJiiuYuWoFRsz8SLcmguRtspUkuxSXBL14uRBk/tNMX+Gg+6oizh2o8ZybbV9FpLouxGOxCRllJky/1lslR5MWbqT5QqmT9opYgJW53mKVUbTKqGkvtJMT4g6XsS/H+v5EW4va+HWklUtNb0SW/Pn5tWXFeF+pavyY/auInrzd5Ky1+8lVra2EZqVhVZwEBQJLDKwdyTy4xuJmDllLIWtJF8wcezT1+azGbDnJIUyFDk3GgYsX8omMknwTKDYulyyAHfzvf+sBTsPnZhXUlIA8lA/CGM9ZZOZ90eEk625+UL8ynOVJD6lQpxAcgNDk+2ZbaNtiwEpCa1V+I6VqRcOId7G2z3bBwVM3IcYVzcCSGmJIZi1RrSrX0gcYZQUTlUE6PUilqGo9I0lTdo6FKT+43+y50uaTNclVE1PDgB1jMdodjyUYoTwV5pqSnKVkpDHMopSaAtSkD7M2olGZKiUEEEMSgEcf6xLaWPC8p73vN2jgAh7h2D6aQov6qFJdokgvUGg6Ny6wm2zhZoAVKWoJSXWhknOHqEEgsfMQajEpYukvpvD15dOUJdq7RKlJky3SqZUrrupHiIeh4DmQdI1avBmIMdLRPCChDpQxXugrmEFTpCUjM2b7w91I0nZpI3lJCkuEghiAVihYuwADJYXyvEsHsKWkg5phKWCa2AqkBrByTzvGiwmzyth3grVspdn1NBEtJDWQSZjAmrgJFTbS55x2XiUrGZLEHUMeMd2rgUoJSWUAaUAFuECKZrEABybCmvSCKt2DxgvlkPYj8+yL0zubeTwAicHuCAXF6xKdOAQVADU9G/pFSRUH0i0qzEgKD0DMfLqXgk4KeKlCg36p+UZPZ3b+Wlcv7NwJiVHfHRrUvGvxf0jYKaShQVfRYZxzAt1jlWvV7keh6j0PtSSTtfFMExCVIooZSGcENe3sgdSyfCwoN7MFfwws2/wDSLnmTUS5QVLXkLuSRlSA7gcoI2Jiu8kIW1CKVpc09kaw1Nxlr+kWlpRneX1fxf6FisWoeIOL0N/S3pF+zMXh1qyqUUG4ZjUXd3b0iS537IcNVQA9sDYnvU/o8OFipJQpKfY7En3iJnqRSrv8AKONacuawO8NgETlLCVABKykAKGbKGqBldeap0Ai+dsY5ikBgkA53G+auGehFPWMbg1bQmEiXgQHWVOZgyh9AolupGsHYvZO0QlyuRIy1UVLWtmq7JSR7fOMd78mqh8B01SUqyqLEHUNTiDwjqmvSti78rG3GCNldijMSiZOxZnBQzMiWhCGPDMFL5XBh6ns7g0t9k7jVStaCjgB+ML3Z7qw1+ovbXRkcXhkzKqQkizM/vsOloGTgUJGXeHIKV8/aI3cnYWDScwko8J3jmNAWDkn8VOUC43ASASQAjmGFvEfWkVq6zjH6OSY6dvJkMFJlIzIlgJq5Dsa61rFpSXoacCHB4vwiHaHYmHMzOlMz6wBugkAK1LDi16GkK5G3KErXl8QDNWxToSaGrcIen6jcvqWfgUtNJ0mMcRJ3FFJtZiNNOZgbZuzELRmcvl4XqwfrxhjKxSBQkktvE0rRj5+UVolKdKqasWIDl7EBj6Rq5+414J27UUJwiUpAK2zcSfnp5R7F7DKEBaJhmJtuh2HV+XuivGz6gGua2UjMA2gLUfzhccPuuhYcVZOYFxd3Te1omSQXQRgNlKmrYAulyyizFWr6inAwdi9i4mQzAEPdClcOBqfKFMvGrTvBSkhiHooueIopufnFK5uJWnMJ4y/+NKnJpqctA1Gd4xe6y45RPF4mYMxOUl94EB31d0uD1Mcl7OmTmIyuQ7ABr+y0V96ojfqoJ8SqkkD8QILeZgSZteUhynEpfVs/J2ZnqYunWBZbDsXgsbNKO6XOlozMoZmKhR3Acg6OT0pGm2fIMmWEK+67uok3cVNT1jpl3ygizlwCfjE5aEhmLnimter3jaMIwCUr5ITC5405Dyc++KVzQgG54gV59IMkypZDqcl2YgQRMmulkILDXKW9WjRSXRNrpi/EKQmXnK0BwAEpmoUpzxSNdb0jH4fasuViFzEpM0+AmWVEAPQDdLk3N2a8aufsgzSCpLppdLJDdXc+cUDZaJZLM5NWDP1hRi91tkvyE4Xaail8iku7bw14hvhBkjaCU/dUfP5AUiobGUlGcpOW7kgOH68eUUghhRjSvD5xVwKyFJnJWurAHmA/mYhMnoqEuQeIHs5QKZr00NmHA8esEImqA9tffaopE0uQsmiagiqiOO77q0iS5Eonxkg0bK2nExU7kKoCXqKjlpSKwo1dQIrTU+TQ7sExDg9ipKyJjpDuJYYpSaWVvB9W56Q3l7BwwzbpdQZTqXX+KkFyp1KWc0YvXnHJ+LUuiwKcAPyI53pX/Zv7z7oDX2fwrOEsHYsS54vmJeGWy9lyEjeUpqsnMAlIBoQwo+tYESu5cvoBT4xTiZdGyvmAuObnq8RLQ8Sd/kz9y3bRqJGHwou6uRWS3lA89GHSpISAlCa5E2JfVi6mAVQlnIJhIgJ0BBNaPfWlosEiYQWrmr4XIbpQREtJJ85L9x1xg0qNvShSrgX6HK/kHV0McmbfSWZNGcv1Ba9agJ6NGRXKUpSUg5ifwkn2ajy0jv1ZDFy6gQLEMddfbDWlSwS9Q08ztcgJo7DTKRyTxZyVW1SOMU/3vRYKLGxyqDvQeqAT1EZZZKApioOkAh3BY0cHgYplScwzb411S1bNp1g9uTFvNXiO034SVEVDhQBbdT6hz1EZzbHa8IQwzzFCgSASDwfmRevGKv7NCh41hqGrgu3L8vAE3ZVhnWkk2OUgMHDgbwZozlGvuKUxcjbc0Tkrr3inKlFjlFaJIsKN5cnhVtJKhPQsAuredT8/CTxew8o0WA2FlUe8CC9vFvC5d7DMTF2JwGdYcIADOlCalrOsknLSw4RrCL5oneL9nCcpG9UKI1LkAlxWo/lDzY2xprspfjLplpdkk2qdQ+l9YNky0KQygkgC2V/I8IP7LbXlSsS8xJASGCtEk2LdKOOcaqNCkxij6PZykBSpiCpvAtJDMaDMlR601MDYn6Mp6kvnl5ms6h5OzHqw+MbbBdpMNMomfLKjZOYBVSwob+UNBGm1PJDR8J2psiZIORctTg3tzopm9YWKwgqpJWwYl0u1aV4x+gcfs6XPRkmpC0u7HiIym2PoxkLD4cmSofdBJQpqjMHcdX8oUotkqEVwfLpGyDMQWckvu5gGqPusHfmwMQl7IOHBliUggFwooBLEWCibObc4387snKwsoqxKFTGDqX9xI5MzXuWhErbOBdpeGzkWYzD7HLmMrlyaJGiRtCQDuYeW51VV/U1jsztStLBKUDmEj5Qj783AJc6D80jkyWCoFV024VvSz9Y6KrkLGiduzlFs2UCtABA03aC1Bs6leZp8IiJ0tIZKCSWcqc+6npFecM5oOAHwFolzSzQ8njMU16cg39TEFzCUu9jf+tzBGESmZ4VBQF2enJ7iDBgUZCJRWDW5cO3A2rHC/wDUtGM9lP8AJs/Sz27mLsTOWoDOtZBrU/B46gAAEMTx/rCpG0FCcqVMBdAqoFNSQ4GW7e7hDZeFSEglaSpT7oBLDmqgflHcpxlFNdmMouLpnTL9rmnH4dIiFBJ3ql2qeGgEQxmVIASpTvUMAzdIqwii1QGvUV5VNW1aDonsMEsrsNa1Ho7R7Mw3QKvS59YCRPBU5JZ+jHnzN+UETVbpy6aGvOIplWd7xyBlramr8T8hBhwSgAiYgpuQeLdWf3wJszGLTNQpLAgXKXD9GrThXpBe2duTZoCFMliVUFT5mo6UEKXNADd1KXLIClS1ZrGvUtQxD6igkb6mAqaXDM3UwNmANQQaOXr6RfhcEtfgQp9GCj7QGgdp8sE/guUhDEDEEMQ24LjgU0MRmbTmAF5uYPZlB4tT2cxB/wAGZyFvjeO/3cxIH6Esf1kl/axMK/yRuFypilE1ygAW0a1bxAMlwKUd3UTQOXuYnj8JMRRUso4OD7/KKZWYUGZ+r0P8oNyQnJE0LBALvwNTf+sWaMA5dy9R6H3RQlYH6ya0JIFenSLJeOQnkp7Hh+15wPUj5EpRfZ1QFCQQC9Azfy6NFc2W1WZwKfi584JlJMwhMoZ1k+EAj2xHFYOZLA7yUqW6iASCQ4qwrFbh2gKZKUTqwqGJHKoeLkyqEOGcaUMQVNcaAtV3p59eMcM1TgAuSLAAxoroRYMMWqXd3LkXowI4R6bh2G6GKeYPk/zipAQmq1KVmrlzOU1tl0rpW94nN2jLSxchrJLv5EBjEvcsoeDPbQ2OmasAkAjRQYuLEKejnURv+z30pS5UtEjEJnmYktnEsqCkvukl6K04esZTHSZa/FRKrKao10NaQTKTLlJA73vQAQGJBNd4HcNme+kYbnFWjRZwfZ5eLSfvDTW3LryiffpYlwwj4ovtJjJKCjDTGyfdUhKreG4pZn6RVjO3e0m7tfd92pOVQYb+Z330+E6WcPGi1vIbT6h2o7RplSFqAExARmW6cyQgguos71Fo+R7H7SGWvvkJKQahJU5QCLGrip4wq2ZszGd0pC1zikkEpSZhzNoQCxi/+yCUElJzBsymX5OwpwiJzUnQUbjZ+CMxSUjLqzj2uASffF21NkrRmKQVJFyHf0NSK8YKT2zC0lCZBSRR0nXUCkLZuPUqYpSSoGzZ3Zq2fKk+UW3K7HSopkYgpcjo5/LeUCyJ6yo+Eh6X9ugizELTl8GXm5JU9zyrHkTiCApLMKOAC2lxFuEZxyrJjOUGEDETHYEdAONLipic+XPSErUFJSXZ05RQtXh5tFezO0a5KVHKhSiSxaoGgAe3KOq24pdZqTMVwUaJfgkFgYw/28YvEUa+82vuBvBcg5i5JNA7AE8KaRKdOUogJJpa4foIG2hiVLcJolwTRq9eEV946bOstVzTy5iOtQxZg5Bql1Od0q1YC40I04xCdiwK8PI15c4vwGzjMIzcnanT+sPcdIlZACkqL0dWt3VxOkZykovyVtdGaRIBSCHGarMzt/OGWE2MpTZkEA0dSsgempvenGHUnFSksEoSCAwarOOfAxKdtcnR+GvAj0IvziHJteClAqwvZ1CCSuYbEsmtBfePC5YWg0bMw6C5lglILlbqoliq/wCqoK9BrC+djFOlzRL630L+RePfXwMpfgSSR90ZSf3d4824QRrsqhsoJSd1KElyPCLgObcE73M7tovk7WOZrhwBoDmDgcgoV/VtCFGLGmgyhyPul0+wlSj5RX3wS5qq4AdvvZkhtHFeQjTHQqH07bAIDlnArYuT9mQGoVNlPAQLM2wSnduuqbgd4jxvwQALawixGIBJAUd5SmJ0Cg7+RoIqmYwBPMZVX8iA3HWJ3FUhwduPQh0KqyqhSTRVLJSDW0JpUpC5uUJCUFCpmdy4y0IDlw+geF2Lxwr0Ulg7AXCRCnHbYUn7xvvMSArMA6TyyuIWHyQ14NLMwKABu31e0BSsCFFkjMpyFPlYNbn6QjxnacJO66kqYpUSw3rV1MDDaygkLWxSFusA9PX8mHXyTQ9Xj1yluxCkmhFx52tFm09uT50shUxGUsCGY09SXjMr7XvPQmWxSfwuXAe4snzhvL2kuY2dkNoAPWnhPSK2LwS7RXJxIUyScjcXalgwqIKlSx4nAZnDg3LAm5ZuTx1WHSojcIdna5egIJ4teI40JUBLygFNRYHh5mG5xbozpnZruaslhXdr5OHrAzpJYgEg1cMSDzd6UaGUmQkykyyyRmK3Kau2VnZwANHiwyEpS6lOeV6UtesJ4VFxi3yLcRMemUlAD5U1iibgypb92zG+ZWlR5Pyhvi5qEJSmWlSlksrKKCmo1DNAE7aUzOwSq7MQdfhGGFhGmzywWfKUkEIHiHMEV149OMVJxCmCSlRFTvKLW/DSG0zGgZc13qBbkQWby6wLisXKdxlHHyMQmpYaHLT2oXI2rOUHeYAAAQN0eQA/PGCMJjJ+b7PdpUHM3Jz8459eAU4ALsxCgxDfwnreKMbtRZUsqdADJYWDMwJSq5FXhyilwiMmmSUhGVSiH1Sa1sCTQMIskolApSBlY5nKfEzgm1SXuYXhO8fzpEkqLxq4OT5LulZLCEOkzKMSpgSWGagvoIKxas61EAsbE36+cDSj7jBU436mNJYaIopGCDVq2gd1DrYR3KMhJ8RoEaJHFxcx2WYb4FAeXTT4xlLUd5KUV0IZkhS0sAetmhfMxsxJylJIBcEhIp1EbXEoHdmg+974qweHT3KTlDvdg/rESluVrAqozw2iru15UZcqc+bMrMGra1oqwvaDOxcu2Yh31ic2zaE1HGkZjsR45/JDxMLXOS8cI1R2qlKXTm70li43UpbTnEEYuYp1BZSOdvdeItvJ6ohvMP2hGgYgcHu0dEpKHCIttCv+2pqKEBT1Ljj/AEgmRiBNUO8SpstCkskEvVRPE+4MI7ivCTrlV/ygbC+AjRrREpJq0houxMoSlZq7wCaO9j13T1pEO/rZTlRYXNmeg1FOsdQs5E1OvxiGNommmVuVDGUW06B3VlEvaQNjUEMljdJYCkS2tInIS6nbIXdJuFciSwDVYXgGXbzPwg+billFVqNGqTZrdI2nFrglTtWJpk1agF50sSTqBvM5ZqVhZi9nz5jJzJSHYtyPEkXjR4GSkzEAgEMaMG8L2j2LQApQAYA0bSgjJy2z2jt1aE2zezwSTmOdw2UsE11Ir0eDMJ2XkIcEfqlNVU43I8oJKqD86xNRYecWm3ZOeWVSNlJkFSklJc7tiUgaOACBBucmWAFJUEh/CKPcOz+UC4dT+sXJLLQ1N4RS+RtHZYUMpzECp6top7CsWrxwIdk52d2cAvfqI9tlZM414RRISMkwtUCh4VinBSSlILcXR6RiluhUwAGtUFgXrfTyi5csiWpbUTVwb+Sq05CAFJ3kwymVw1asUs/7cE0tNKhJ7rBE7QQk/aIJQTUAuQeBOYBvOKJs/IgrSWDhgCSSHI1Pwj2OH6XqfjFmDD4VJNSwrrbjGEqj9SvNDy3QvMrMgZyxzuElny0DBYuG0PCF6cdLOYI7sqfK6sxF6FwK/msS26l8j8T7xEpOHSBRKR9m9hd79YdqrNUrpMf7F2dLXh1JmLCq5kpZkg9XcjRjCZRK5ply0yzldsxyNyc0U3HpBfZkuz13ta6RsVbIkKkgmTLJKncoSTY6tChbkRJV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79880" name="AutoShape 10" descr="data:image/jpeg;base64,/9j/4AAQSkZJRgABAQAAAQABAAD/2wCEAAkGBhQSERUUExQWFRUWGBcaGBgXGBgYGhkaGBcVGBoaGB0aHCYgFxojHBcXHy8gJCcpLCwsFR4xNTAqNSYrLCkBCQoKDgwOGg8PGiwlHyQsLCwqLCksKSosLCwsLCwsLCwpKSosLCwsKSwsLCwpKSwsLCwsLCksLCwsLCksLCwsLP/AABEIAMIBAwMBIgACEQEDEQH/xAAbAAABBQEBAAAAAAAAAAAAAAADAAIEBQYBB//EAEAQAAIBAgQDBgMGBQMEAQUAAAECEQADBBIhMQVBUQYTImFxgTKRoRRCUrHB8BUjYtHhBzPxJHKCkqIWNFNVc//EABkBAAMBAQEAAAAAAAAAAAAAAAABAgMEBf/EADERAAICAQMCAwcEAQUAAAAAAAABAhEhAxIxQVETImEEMkKBkaHwM3GxwdEFFCNScv/aAAwDAQACEQMRAD8A9xpU3NXZoA7SpTSoAVKlSoAVKlXCaAO0qZ3ornfCnTFaCUqEb9LvxRTFuQWlQDiR50z7cOhp7WG9EqlUT7dr8Jppx5/CaNjFvRMZooLYxRzFRLmJZgQVOtAWV+5PrVqHch6nYtUvg7GnzVUuIuEnwgdKK+LuQIAnnz+VJwKUywmmu8Car3v3SNIGnSo83oMmQRzpKHqDmTv4iDzAHInn6U9McpJAMwJnlVNYwjF9dhtNK1hmzEwNflWmyPcney0XFToBqfkK5iXPIDQTPP2quKP6b7UPE4V50nbnSpWJtlnexKwszJG396jjFExpv7VXlLpOpJMUQWX9apUguyw/ij7BV+dOtcYnTISf6aqkw9wAxGtMtYe6swdTzo2xC2iVj7viIMkiuPft93GkxUX7Pc3Jk8/OhXME3zqrXcnJNtXgABnj3pVWjhr/ALFKio9x5NYcWOp+VD+2j+r5UMI3SnBW8h715++RoPHEB+Fj7U4Y3+hqirYud4SXXJGixrPWaMUjVm09KVyfUeQhxZ/AfmK6MU34PrTGuINSxoDcQtdT+X50m2uZfwOyWL7/AIR86411+i/OoF/i9pTHiY9BrTP47bGpVh61LnXxBaJ+Z/6PnXe8bqn1qv8A48p2Qn1MfpTTxdiJChPU/nU+Iv8AsK0WWc9U+RpNfP4l+Rqu/ibEbDltP7in/bn5I3rGlT4q7/yFklsSfX/xpvft0PyqF/FnBgqx8wunzo645TqSw8qlyv4mOwwxDedI3yetMXFA7TRDfTnIjrQqfxBZwsejVwlvwmhtft8i0z1OvkKaUtNvqfMtVOPqKwjT+E03IehoIS3Gw+v96f3iDYfv3NZuMe4WEM/h+tczt0+tDNyeQI/fnQ1vW5gkz0jalUe4WyRmboPnXCG/CPnTHdAep5eA121eB5n/ANYp7F+MLOEH8I+dIq3QfOnM4kQSfakpE9flFHhr8YrOEN0+tcKHpRftQ1EQfauJjhz26n+1PZFcjsH3Z6Uu6PSpHfydIPp/emupI29qNkAyAyHpXCh6U5kaNJ+W9Dfvegj0pbYroxZHZT0+tKmFG6Uqi49n9xWxlvEqwhb+YjTb89KkpYvAaOp6eEmRRxxC1MA6nop/OKkLB5k16GxAR0Fwc58stcuK53QNG06frRbuJCnZmPl/munFEjS2depFS4ruMGiufuqPrr86a+FYiGXN8qZd4ibf3VXbbU/KjNjWyySoHUyB86ny9QwcGGQQMiAxsYn86Vnhyn4lHsT+poSOHK5ghI2Mk/WjC62bKIA3Jy6DyHU0lGDeF/Ax38Pt7a/Og3MBbmCxHQMQQfQc6IbC6y0z6U5LVsaxJ/e1LbHsgBXrBVSAUHQmZigNaZRPeAnYCY2333qcttWHwj31ooUfhHsBVeGn0AqbNzvAcqgwYMHn+lcGHXZpnmBP7NW1wqdDFAa9bB5Hp/asZaSXVBRFOHtgGJJ6bEz6mhNaB0JNuN1PiLU67mzSFtoCNZBd/aDFGfFKuotkn08qnal1X0f+QdAu5VhpIidI3p64YcxrpuT+tSbWJkSVKj03pxxloaFhPnvV7Y1yFIh3OHIQQVHrz+dDsYQAZQ0Ababe9WoxI5SR1g/So17iFkfE4HqYo3RWFJDcUQ7107DXzgx9BRbUkbgHyH99aKt+05hSCRyBE09RJgkD3E0V2JoCYXVp/wDaKg4nEI0xdYemsemlW74BG3APXnXLXDkUeER6Va02OmQUwxyiHldNtD79aN3c6Rp570ZrAXTMRuetcS4DOp0Magj5dalwbVJhhCt2QonLM9Ki4niCKSMnLfl6VJFo8oj3py2BsQD60oRzUkNvsVmF4jm/20Xz1yj/ADR/4mxYgowAjUeIa+gqYbcfDkHlFNFptScvlE7RrNaqMexORgxAiSDpQbHE1cHxNp/SRTcsMH8QHJSNKbxHirW7ZZbQukbBY1pOWndP+wyGOMXqflXKzi9rMR/+vJ32IHPzNKtKh3+4qNV9pUDSujGf0moysTEn1gRRe99TVeZ9RBw5jXT1rubbp+/lUZL4OmvvXWueevtVICQza7T70B8Kv4VM8mkj5GuC560jeiiUEx2EFsjQAAdANPlRLQjfWg95PL6Uu9PnUR04xyO2xYkMNUVSeeZiAPkJNd7wgSqBiB+KNemtIXT+En6Uu+9vc01GN3QHMUbrW/5ZFtzGujFeoHI0U25XKzFurHQ/ShB/3vXfn9KpoVisWkBjxEgTqOU9etBLlpC2og6lwNehEGid+J3ny/WaKl3TSs9kUqGNs24A8K+1OlhtHlQ2xYX4iF9j+dMbiFtQC1xVB2LMFBPTWKikBJtsdzEmu3FkECFPUASKEpzCVkg7EQR9KVxWjfL9K0cY1QWyubgas03CzTuc7AeUCanJw63s6h42zAH9K4jZdyT6/wCaML1SoJZoSOW8NbUyqKDETA2o3fgcv8VHa95Ex0Aim3MQPxMvyqJ6iXCKRK7z1iuMZ5/pUK3i1EyxPof8RRFxQ8/lVR1Iz6A7RILxUd8S06Tp00n1rv2kUM3edU9Pd1oVsE2OuSQBG3X9aenEGUgXOflzp3eUw+IwQI+tZvSkuJMVky1fzciPWu3iYOWJ5TUW2ADI06+VK9djZh66n6DWrclFVIZIdZENB9JqK+EWDA1+nyFRxibk76adPppNPGMPPesfGjdZEGS1oPh91pVGbGP0PyFKn4q9foATP/VPttTDfn/k0EPNdDeVdSVAFzdKeD1MVGbEGKdZyk+Jv1qs8gHtann9IoyrFRBigNACPMRPprQ7l2ebHy/zWFzl7v3As4010Hma419Rziqe4ra+I+Qjb50G7ecbk+0+ugrLdJYaAu1xEk7ZYG0k/lTe8H3VJ+fz2qrs3HmMum8lj/bT0qYMTOh18lJFaJy6L7gHDtOgjyod643PT3gUIORz+ZJNI3Z0LfU0oW3ckhhg45Eeok7UhfE+foD/AMVGCa6GfQE123IOgn0H6VvSfIiQbrE+Ek/L8qDicN3i5XQOOYIB/SnnGsN5Hlt+lDfGsfvN7VFzXEUPA+xhSohUKjykD5CjEtziPQioq4hid/qB+dFNwxrJ9wRUJ6l+ZJA6HLejc/IU9b/n7mgjEk8hTHuGK255EGN4dCfSui5+Iactj/xUQ3TTWuzyHsYp0BNN4D7vzFNa4OdRe/H9XvrS73rEfKaSjQEg3un0pd7HKaji6eQ+VcLczt51QEg3act00C3dBmNY9xXVva6j5R+tRKSoCS1xiNB7iKE9jWfEDzMb0heB+GfTWkMWeZMelczVgMZR1JPrXFSOZ9+lPXEjmIPWP70K9cHL66UR0oXlAOOLjTOdPL/FKhC4eWWPU0q6qXYZwXmPM+k6e1NZyTrUdr45aeutNN5uU1aQEouKeTPOKGknXKVHqBTQ+u+lS5CDpPIf5jzNPS5yn5VHLQY09dKe2JIEEz7DT161OWAZz5j6VwsNif7/AEqOra+E+xgU03TEflQkBMXoOfn/AHrovkEiRtERJH9qiAiNpPyp1p11zSoH4dzUuHcCUHJ+KSPM0Jr5Gm/lTTcHI/U/UUiy8pmnEB3fv6U4Xo5/IkflQo/ZppWtKGPuX9Z3PrNcN2mXM0jKoy65idCPTrRbR+XtTpANLdaKmuw+R3+dNJA1J06zQXxSgSMzdMug+tJ5ESUtiddKbd30nTrv8qr7lnEPppbU6aav7k7fKn8O4WuGUgFzJEy5YzESJMjzqLyAc8+XoNaC06RBHPrRGWToWI6xrQbyMCd/nVegBHdV5gT5x+dJMTb01J9AdajG6eZ09v1FdN1ehH6/IVm4y6sVE13XQyY6dfpQWxKzGVvMxMes0G1eH4Z9TQIuZic4AkwpUEAdBsfzpbWuoB7pzbhY5Qf8UXCeAaAFeX/NRLmIuRBCnUaqNY995oj8TgSWVRtrt6RSaES7d7osH1n9aT4kjcfv8qj99mGhB05R+xQnvKvxGD0Bkn2oik3kESbmNXqNidVMaeY0BroxE6aHbUN12qIU9dfWh2MLlZj8UnSBBAjZutabHfoUTTl5x9KVVV/jGRipt3DHNUkex50q0pATltE8m12gGhWMUGum0reOJP4fczHtQeJYzEBQqIpBMMS8HLzG5MkTryomB7m1pbQgbEZT+fMisZTm1hf2MBhsdN3J9pS5vIzwRH9POp12/EjMT0oLYhJz92ATpMzAPkNqJofFKga67U9NP4kB1TOh+pFIHSY0PMj9zTLrxpkLHy2j5jXzpFz6eW/5VsBT8f7WXMMAFtosyAzsSTG+VBsPU13sp2qfEtct3CsqoYFRHODpzG2tWr2VcDOqtrPiXNHnqIpuCsKGPdqE5ZQqgHzGWo2ZAlLvvR/D1Pyig98OZkjppHzoOP4hbtWwzwAWVZILCWYAZo13+VVQE0es/WoGN7TYa1eNm7dCuAC0ghVzbBm2BI5VZjBO5k6RsF5/9vKfXrTD2Rt3Hu3LwOe+FDgnUhBAB0gHX7tS2NIyOL/1CRfGLimy85QFYXlCnK5cbGCQR1UnUGtPYNwAy5bbKxiCCJkAfrUXC/6TYQMviuDL8IzDac0RGutX9/hNy34kdbi6ALdAUj0cRr0kRRDHI5IrnxItjNccADmYVafgsct8fynW5v8A7ZBPvGtHxvZrDY1Ql9HlDOQuQyk6a5fiUim8F7E4bBXHu2f5eZcrZmJAWQRDMfDqDz1mm32Chpw8HUajrU7C4IkGVA8yNfz0qys4YfEIPmDP1owtRvp+X+TSbtUFAFsR5Ajy/etQMVhlgnMNN4/e9WjOAJOw+vnVJxO+HGk+fLr86554aQ3wQLrf1fWozMetOuoAKid8AfhaTtlOnvO1dCS5M6DDXkZ8v3rSN4A7fvy6VV4Xjq3LxtojrlmWYr+QOYDfWicV4olu3mVgzrcTMmpLKT4wvVo19qdjonLdOvTz0qLj+OWLEd6+WTEtAE+fMetK7iGuL4G7tJ+JBLGNxrt+dBPC7RlSJVhqGGYmNdc2p9aV2IsbEOodCGRtVZdQR1qLiXCtqDEa+EkETVDxDghwyNewdxkyDP3Sse7fLq3hk5THMdKdwPtMMSJVnsyxhWAZXbchGOkj8O9K2Fdi+sX1icuUjYQIP9qLbneB1jmPrv6VGcE7kH8z7daSJ7VSj1ETO6zE/FIOupOp1nyp3dsfvEVEvsqKXc5FUZmYk7dTFTkuDSTp166TTQEU8DJ171/c/wCKVVeM7YujlUwpZREMXCk6CdOWs0qVoZoFtmPEJaOSifpT7diACxPWNwPKa8u4Rj+KuW7pbrkgE5jBgcxmI+lExVvianLddbRgEi7eRfiJAMZidx0qNr7lV6no9y9+IhfWF9NWH5VA4nxW1ZTO5tsDoPFqzbBQF1PtXk/FlvC54rwuMNypaFPSWA9ZGlREvZTLS76ZSGIg8m8OpYcgD61W31FtPRG7eFRdHdWWughbdtDcLTrmD+Y6DzqRwV8fiFRv5OUElslzxqGGxt5ZnYDcVh8Lw68z9414Wrr5m8RysTIkebHcjStNhsFiirWTiRcaBFm8oCtIkd26MCh3n/NQ3SqzRQvggcV7Z43D3blklPCxAcrmnpBOkeVTOF/6h3gs31tGSYfVPbwgiRqd9as7WAUqMNfU271wStpwo8Q//G05bnLT4h0rNcRwV3DKyp/Nw8nvLOZmQNr4tQCPMrEEb1al0Da0X1vt9nvDJ3fd9Crm4w6gjwjyB161tuE4cXlW49sgEyqOPEI2LDkZ2BrzXshwexibqTlNpYdrepdHXXU6Eox3B5DrXqV7jag7Zz0HXlPICrz0EWqsqjUqOfi0ProTTV4ssqPEQY3DHQ8x5VRJxFy/xAmY6gDoJ5Vd2bvealso8tKlquRpWFHG7cldfJsp/UVKw99LwJUgzoynl7UBLC7SfJt6hY4G0C6iSea6ExyPrU2mVVHe02Ga3aa9bjvQuUmcoKSNG8gfkJp17h6/Zhh2Be2yqGJJ8S/eE7gzr6UrOIaFF9VK3IJj4QTy1+Rq0t2lKhV0RdI5RERUNsS7mH7NdkLmExLi1iS1mJ7tpFxST4QD8JHnGtbpLx2O8cxE/wCfKs72h4yyv3No5CFGe5EtHJQetReE9pA/ei+2ZEAIMScxMRpqSeWlEn5dw7XBpL9wMrDYjRhvA6+lUeIuACicS40iKt2cltl0dgywB8QYRIII2NVmA4naxSNctk5QSPECoaPvLP3fOsE1N2RLmgd1p31ri25HwknbQfv9mikAkAQQZ8QYECmjGC1dUAkEgsCdjBgrpsdvnXQ5OsD2MGuGUEuFUNEEkAEjlJO4GulY/thxwju7Vgd5c7wHwgt8OwB+8W1EA6V6BxxSStywy5XGadGG20bCesVH4p2VTFWVzmLgUZXAAg7giIrKesopN5Hu6IyfY++xtmQuV2aAquII0Px6+U7SOtXveDQQJ8+lYXtnwi9hXtXEN1XCQWViZCncMPM8xzqT2Q7UPfdrOIcFyJtswCkkfErRuSNQfWtoSjKNp4M2rNb9pAMMoI1kHaI1/WszwPgSCwr23zK65u7uA5fExIOUmJAjUa1eXnCgmdp+gn2qNgbga1aMZZRduUqDFXtCL2shtxM4cqrkspPw6s6axoT/ALq84+IedXeDvLcUOjBlOxBEH/PKDULG4MXUyPJU9IBB5FTyNV2B4JdslmtPNzkHICXh0uAbXByuLvzHOmrRcqeUaUvbIIuMIIIIYESDoQfKmcOuZB3WrlAMhBU57eymZjMuin2POlwjGLfts0ZWRity28Z7bDkw/I86i8WssjW7lu2CAdWU5WUzBER4lKyDzBii8WiIroZvjvYW5icRcvA3EDmcoYECABA+VdrT3rlkmSpnT75HLoCBSqfERWyfYy3ZHtqJW1dfITP8wqu8bEjY1UdqMdafG96JdIWCWliQd5PwjYRWbW1P75CiWbZPInYDT6VVZsRYDHZryv3cEFiQNARBJA3Agc6Lw/HgB7pCZ3fRoLOARso+ELGhO9NwuGa5dWWMAM0wIECCNNJ5TUvBcNQvcliFUmBbO+gMyPWlLgFlki9bvAhlR2DRAa2m50yQZJaNzvVtYNqwiLi3uEsZIsqYXopcRsNNNBTrFm3hgzWSc0Q7OTzHwBgPCv8AVu3WszjeIy3dqA1uZVQWiOg57yayWTo4Nqz8PYZHVgWMw7OxnkQxJIOg1BBoZv275axcYuIJU3JDsonXeSFP4onzrz/uiVmASmubWCBppO+tXvBu2RUC3dUXBsICywI0UsRJjXemo0Jyssey+E7jE3La6yoYzp4dCK3/AAjhhuEspyZdfFz8orEcK4lnvNdQaOQAY5W1E/8AyMe1a672it4VIv3QpYbH8+pNbrgy6k+5ZCFoSVkFmEiR0EaaVIdjbhlDG2YOYjb26edVvZ/tdh3OVbkjbTWc3Sri1eYSA0oZgN90+XQGpZaVZLPB4gldDvqCIIoWLuFxBNNTAAIGRtfvDcH+1CN/SCIPSsMrJeGTeGCPCdm5cppuEtPbRzlI1bLmIM6mDptUbDvmNtTvm/Iz+lWWOx+QwNzoB1Jom7iSlmjG8VwxQNcOrGMxPMTv7VF7J4R+7uYllnvctu0hOjLm8bf9u/yJq943YXKRiHKyrMVTSFG8ty3rz3iPbbNZtYbD7BQM5MAAAwGb7pOuvKaztzjsSJeHY7tLxo4k/Z7TZrdu6wzXGlXafDbgalViQonlNWHBezuKa3BvbwSXMWT/APyAAIA6bTsaz/Zngy3LniJYqdEAIVWYFusseczyFbTH8Py2zLNKqAQPiE/e6COlbKo+VGTdmf49cuYJWYYk3vHBRgBoAMxtRJAU823ql4jxM93Za4WtsmY2ntksEBgZXJ5EwSCOflV1xLhlu7adFdu+fY6EyADlgbdSBrVfw6xhs1n7SMQCoiQpVRdmJLrOuminlRGSq2DstezmKVytzMrEghshYWmaYLIG0UnnHWtFhO0rICndtlWYIdSRrzn108hRuC9mrbouq4hQfCR4QBGuZeR12qZf7HYe0FyZ7SLuqHRgSCZzyTryEeVRPa+UGSkvm5iriMyHwkjIDEho+LqdPTQ0zjXZiy4YZACSMuQQQFg6NMnz61GwXGW7x7aKri3qWzZIUkheWjbT61ZYjFupFrLbuSugBJJHr9JrKWmt6aSFbKy5aBUq0EEEEdRtFQcNiCMqCwyrEKQysAANIA15ba1cW7bMQBh7oJ32hROx5SdhzNVT4gm5PjtrBl2ZcnPQBhm0jltXW59iq7lhaYabkdDv5iiJYZXkOApg+ICI99jQbd0BEbvA4dQVJMSN508qg8Z7SW7EA2zdZtgCQog7l8sAU+UHD8pG7ZcNaRfw4ObL/OZWABQfCWAObMOokgcqj4LtTlU96W+FYzZ5BGb4s+gbbUHXejDtRetIcQ1i1ZsmRbVSXLuNixbfTmAKgcd7dXrtq0l1rd21ftS6lPEhkqTPVSDEdKzdvDNoYe50R73H0LEhWIPMDT86VY68hViDrHONxyPuINKn4SNf9yy3bgLt4lCjNqBMmR+HUmD50sPwwi6gdJtkkAEgTyPy3Jq9wZe5cFyzbCWVByZvDJ59fb0q7W1mbOVB7kj/AM7zA5bYHMCQ7ekU3KjkinJ0Za62UBkKoc5thCYhJ0bTZTE6iKi4HFFO9LEBiDEt8XI5AND+s1a8c4SWceLIAGDNJA0g5mneST8oqi4pbyFV7zRQDA0BOxKkbzvRadIOGV745tRmYjoSY+VH4ffQAhkZiYghoCjXNMa/WKFeCxoRpEQDqDO/IEV2xdCnVA4PLUA+kVXQpMnYm6ZCoubQCIBA6CVJBPlUd7ap8QJPODBnzHTzpWVdROYJJ+EaMOsAaj1qxPF7ZV0e0inLCFfunX4uZnryqaoe6yw7ANb+0IHYn4ilsSRmGon31r0XC8AkXby27dzFZp/nQRlnZZ0FeadmbRt3sNeSO8VwcpbeTG1etY7HkjRYuNtA/MbVo10HFlRxThFm53d63bS1d8Ibu4Cs06xHTrV3Zcsu3wnf+/WoI4aWILPLA9IA8lA/OrfDWRGUQAOVZvBdqguGlSuvPbYH1p/EMMUJ55iYPSmXLROuoA/ShYXF94oZjOpy9IBImsNTVp11Kiuo/B2ijpPKT9K7xbjFuynfPqROSeR1E+nnVDxHtPaFwu15EVJjNrIHxZQN+g868o7V9sruLcjMVtAnKu0ifvDzohByFOSRL7X9sLuLuAAlbZMDxfENteYXU71TcGU98R3lq1EzcuSUAkbAAlvKBUbhmHD3AstJnRROo2Hp51bjhlywBcJQZ8wKrDMoiIjlI58q6KUVSMG85Nl2Kx//AFF/Nc72FUrK5Wy5mBMbQZHtFavH8btqBLatvpyOgHrWD7Lfyrlu4RpcBt7qSzaszMTyAEBRWyucJFzN4ZV1BG4gdOs1lKqIuikucBFvEWGVC9nO4zAnRHRpDtvodAfOqvgvaFbquzObd1WhgzTbNsCPGG3eBoQNIJJ1rV42zcNmEuFDlhTAJmIAg6T59K88TE4diRdt2VujRywMllENIE7xyFKLaXFgqZ6Rd7f/AGbDlu7uXNIUJljNHh2EBT112NZd+25uJ4+8dnBJyI5AY7wSIgco6VWcNwOLvqThm7qyDp3Y7kEROYBhJHKRU3/6KdrTG5fu3XyNlUM5BfQKAJ13k8qfiwjyVfYbwy1lUT3WZf8Aca6+V+6YA5nQkaTIA12FSbeOxFm7/wBGllEcEE3TCAgyWJny0A0NVFz/AE4u2LbG4kuYyhGDMCeWoCkTBmdjFVV/imMW6Ev5lzDKyMoCmRA02nXcUKcJ2k0wpm14p29a2oVSrOFg3ACELbsbanUAnr0qjt9nLvEGFy7fYEjXMJ56wNIqlxKPbAN4ak6LBkgbkeXUfWtVw/tLcZTbw5UJbX+ZeYRE66A8zynpWcEoeb8+Q22xnaHC27VsYfNZN0AFCyEGARlCwfE5g+WtVOC7OPd/m4y8VTpmCjfQHl7CicLtDE3musTc2FstOdiuraxBOXlptVf2o4iue3b/ANxVOaCdOgBA0mupW0ONdTR4TGYK9ZuYW5cCq8tZLAgKy8zI200PQmoQ4XYfJZuDu1MvYdTOUn/cUz8QkBh5GovZe0bqk3St0ksFDCShy9ToJ6HbKKk8eFzuxA8doLcBBE5RuxUDQahSNdKhxp8m8JRSydPY+4uiYu0FGwIMjypVWDiXeeMX0tg/cYCVPMekzHlFKouZXhwZe4a+bt0WbZ8bmYg5VjdmPQdBvVxj7qWLiWFjwW2IBOrOxGa43QgczzNROy921hrN05mbEPJDXBy+76AbkaVWXGILsv8ANvNOp1JPmDsNZpuNv0RzJqMccsXaS4RbLgK1vLoZJOaQCNuQnxVTl8PfIYszMCZHxMwjQAgac9PKtrw7s2TaU3nmAc2XQ9dAZp1zszZVO8t23Z58EmBqOgAJE9az8aC4dkHnuJv27GmUyZBUqFywdJn4pGoqoN4FyfEFO4EE+0160/A7eQvdWWOkgZizeUDltNQL3ZMkHMFJAA0AGXn86qGtCTwwtGGwPCgQ7vn8O2VQS3PXl6mgXeGXYP8ALICjOSeQOsE8ztWhx/Z2614W0TM+WT4yqJ59GOnKgcTtvauhL1wXlXIpMFFXmRH3jG5NaqSbwxpmm7EcJNyzbxBRQwGW2TyjQt5VrOIqbajxFmEeIedUvB+KYfux/OVLSzkAO8anw86dgOINirqsO7GHUyQWh3PUjYeQq5SSLRocARlkmetWOCUHbSajnEIyakW0+6DEsfxHy8qy/aP/AFDtYRDbtHvLsaEHQHzjYVz+I3hF0ajj+LIt92lwKeZ305gedYntP2sy2jbtwWC6bhEA0lm+8f6RzrAXu1V93FxrjF1kL0E9etQLz3WYs2ctMyZIE/SktHNyIcxvEcW1wrmEZQAB0/yd6JwjALecoTl8JhpEA9WnlQ/slxp8BJkkmNZ86tOE8AGcDEBkkAoGU5W5gE9PKui4ohsg8JvCziVObRWgusxGon0NbX+HXr9oJhu6Fp9Sw3JB2nlB503EcDQo1sL3aEqXUCWLDUm3HlvuBFaDh+GNqyBbVNNRnB2JGcELtpEedYz1o3tXJDkQ8Twm4luwQFRrLBpZgQ0T3jR90RHnWr+3mVUZWBWdzpt8gaxHEuO91jMpTvEZQimY3nWTpofyqbf4sbL/AAZbRyjMDKnTwwB1MyK49aM3mXHoJs0GNzOrG2JI3E/SD+dVHDeydhrxxGICltQqKIU+bzq7a+mlcPaKCuZSoM+JCGHuAZBiu8L7k3mvrcdUZQGVyMjNIAZZ2PLTrWMNTUWJWkJNGqfIVG0ACPIdAOQ0qPijKypC6yCwnUHTTpvVV/GVa6yCcq/fgZSfwjoBUhma4mRYVDG+ux1/xW6090c8BuJ92+WBzQ8RlBEDTUjXej4vs5bxCDwqRykAx5Ec/IjWqbiOFUiILKqkGC0mecDfSs3w/CYiznh2KNqIYhwJ0y8iNvlWL9mUn5Gl+fmUb6XtMtM0mK7A5iQGtqxEShIJHKQZkCqXjn+kqWbRuNiVtr4V8FsyxYwFPihtT0qdje1VrDizdGIuvnzKxVUcIV3zqIY1T8U7V4jGJdtC9bNsMBKWCGA0ObxmUbzArX2Za0HTdr+Pqaamop9En6Ifg/8ATu7dsp9mxMqvhZFMFSdy07GOY5VXnhRw158Oypdjw3CmVu6DDUaQQSPu+czNVfDuHYlGZbF+6lu6JYB2RnjTUgeutXmK4JctXA2GsuqlUDo3jVnjxNMzrpXe5q6bMHVFTb7OEJcm7dFtmJhUzsy76g6lgRuT51UXeD3mb+RnuWyZDElD/wCauRBGxMRpXonC8QxhTbNuCSVeQSOqGNRPKZqNxsi2xckm2f6VY5j0Mgx6g01OLdEbmYE9nD9+7ZDcwzag+dKtth8TZZQSqtPOF1+a0qq13FvYXgvAUKg3bl1yw8QBCyeiga5RV7hLVm3C27YQDxDY6/1TqTpWFtdtAwYMpBjfy6DoKCe1azOSDzIOvtXBPSnqvzYX1N46cmbvGcWZGkuoBBgAbHzJ51AxfHHfVHIHnEafkPOs1d7X2MoIWW/q1161zDdscM75rquuhHhA102PUVpHQjD4SVFdTSYfG34VyoJIIEbHX/OlGOIvODbzr3hOrZfCOeVQNzFVWC7WWCGW3cy7ZVKmAfMnerhrbsLfd3DpuSBGu+orm1ZJfDS+hLXYhcJ4sBf7kgowDQ5XQxvA3Wsp2zsuhZmeQ7+ETrourAchWx40YBMANAAYDXfYCstx3iDXyEdEA0zMJYwNAB+Gr0NaMuK+QupkcK4zKG+EHUdfI+VejYDtXhltqLjKMv3LawF/ua8+xfD8phPFvPKKEmAc7A9PfoOtd0oqfU0TNL2v7YLfuA4fvFgQxY6HSBlXlVJw/hD3XAaVB5xvU7g/BVLAXBrvvyr0ng3Z0sgKW8wnUZfLTfeuLX9pWj5IK2JuzGNwO3ZUeEXBIME6knQaDerq3gWZVe4YMABAvwrv7e9aq3/p+7NnIS2epAJ9gNFpvFeDm1kDX0drhFsRAJaCdR7Vxt600uV+/LFXUzDcMtqQB43JmLbfmenKajYDAG4QbpIVSwEmddYyk76/lTsdaC4k27aBDoGM9dS0VZWEa2fGUZAPFoBtzA61rxmq+5DD4BlElSuZBDSdACJifPbSu4bFvckoGChYVFgT56jXyqHiOIItvvnXIp+AbyB1AqVhEW9ZR+9zAiVCt3cBpiRvVTi2rTJKq92Zu3lJZAQtzMpLahd2An96VIVXtMFykIwAymNJ0Op+dHu4m5h1N3EEG2sBQkkRsJ8/OgPjLeJy3Zm1lbQE5gViIo36tVgZ3Ddmyr5VWFJ13lgJOh2GvSrC7w5dQVjTaN+pEfeH6VFAuXbbFDcSIaDIZyNdJ5em9RsFiji7RIS5bZGysDuQBqR09KjxZNXJ47BtLm0ptwAIPNmAIgmDPUVY4bIwAkHmI0rOXCWcDxEKoBHTl71b4DgmgAZRH9WU61vDWUo22Lbks2UggLMkifShYnhYILJo8bDr5CiYrhndLmN6dcphlBnl6+1UV18S4jv+7BMT4dvKR8VD0/F45KrbyN4v2VtujEnu85BYr4RpzjrrVdw3g62bbMtxrjFodm+EgCAB6CouL7F3cQxP2m5cXMQxd+nULpv0q/xeEOHw9wlA7BYthWJIaMqyOepma6t9eR5ZSdZAcC4pedGA7u4tp2Qk6kqNQBA849qm4LKLrJ4g58RBk5VMVlew2HZLUZsrM7lzOoIER/SedafhthkOusgTc3P/AJHnWE4bW6C7JmJ4I6gt3zkTIUkQP6YiY+utScIiKniQGOsabRvt0qtxV25YPxhgeR13qox3H2iMpMjeSfnQ4bsWXgub/FLKsRltiDtC6V2sj/CC3iZdTqaVPw49yKR56DXJrtKu8s5SpUqQHQa9K/02uk22BJI00JkcqVKuL/UP0WXHg0uIMzPUfnWR40oF1RGhOvnqN6VKvC9m6fsZFZxm2O9XQb9PM12IvgDalSr14fpr/wAsRoey+GU4+zKqZ6gV7TljbSlSp+y53fItHn3a/HXBcIDuAJ0DEcj5143xW+xuJLE89zvm39fOlSqvZszdmupwjUYc/wDUL5sZ8/CN6k8TH8vEnnNsTzilSrJ+9H5HKydgFlcMDqCBM+9ZzH3D3mJEmBmgdIAiOlKlVezrkRt8LbBwYECO5GkeVU3ALKq9kAADI2wA50qVZavuMImlv3Dl3PL86bidE00ldY56c65Srmmv+P6F9QF1QDcIHNfyFEvse9w55ltT1pUqvS99/sT2KTtWP+uH/dPvO/rUu+03UB1EpSpV62n+l8imWvBUAe5AA8Q296j8TuEXXgnb9RSpVz6H6rJkU3DP/t3PPNc15/FVrwu4Th9z8NKlW2r7oR5IvGnMLqfgNc4ZaBBkA7cvKlSrJ+8W+C/wSDINB+yaVKlVk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157D4-F546-48F7-B899-7305ACB0235E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Box 2"/>
          <p:cNvSpPr txBox="1">
            <a:spLocks noChangeArrowheads="1"/>
          </p:cNvSpPr>
          <p:nvPr/>
        </p:nvSpPr>
        <p:spPr bwMode="auto">
          <a:xfrm>
            <a:off x="323850" y="692150"/>
            <a:ext cx="51117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>
                <a:cs typeface="標楷體"/>
              </a:rPr>
              <a:t>由於群居的動物都依賴最強的一個，作為領導和決策。故此人類的族群，亦開始有族長、村長，國王等等，掌握權力和享有特權的人，來領導整個社群的存亡。當這</a:t>
            </a:r>
            <a:endParaRPr lang="en-CA" sz="3200"/>
          </a:p>
        </p:txBody>
      </p:sp>
      <p:sp>
        <p:nvSpPr>
          <p:cNvPr id="80898" name="AutoShape 4" descr="data:image/jpeg;base64,/9j/4AAQSkZJRgABAQAAAQABAAD/2wCEAAkGBhQSERUUExQUFBUWGBgaFxcYGCAdGRwdHB8dGh0bHBggICYfGhsjGxodHy8gIycpLC0sGh4xNTAqNSkrLSkBCQoKDgwOGg8PGiwkHyQsLCwsLCwsLCwsLCwsLCwsLCwsLCwsLCwsLCwsLCksLCwsLCwsLCwsLCwsLCwpLCwsLP/AABEIAMwA9gMBIgACEQEDEQH/xAAbAAADAAMBAQAAAAAAAAAAAAAEBQYCAwcAAf/EAEEQAAIBAgQEBAMFBgUDBQEBAAECEQMhAAQSMQUiQVEGE2FxMoGRFCNCobEHUmLB4fAVM3KC8UOi0RYkU5KyYzT/xAAZAQADAQEBAAAAAAAAAAAAAAABAgMABAX/xAAoEQACAgICAgICAQUBAAAAAAAAAQIREiEDMSJBBFETYTIFQoGhsXH/2gAMAwEAAhEDEQA/AOZ5vwrWpIS4EgzYyO9xuJFxO/ScK2rM0ai0Dbrf1x0fy1rJZgxQQDEEoNh6FR0P4fRQMR9bhw1sBtoqA3nmRS4PpsIxX6KuNLQBw3gL1V1mVS4nqY7CQPqcOslxfykakpZQnVtIJkkkdRfAvCKWYamq0zyajAMXIucFLwYam8x7mxF4+ft3wqSvR2cfxOWUc4xFeY4marggIukCDFheST3m2Bsxn6gqB23iAdgQf1EYd1OGJTUw+pjtFwDB3mxB6742+HuAtnMylB3CBzpEDaBqn1MAwMa6QnN8bl46lIScK4m1KqWsZs17EHa/YEb4y4txjzFCjaSSTcntJube+LPxj+zhcgaVWnUNSk50MHWDtvvcET7EeoxIZnhy0awuJGlgNxv1BielsUjFzjo5cnVWa6XDgrBtTIsNDGxJAm3fBfAM2XLalDRzEkwb2+KZj0Eb4b1+D1K1CrV+60PsVAVVfVzIlOx09yBa++5A4P4SdmHKtQdRMf8Ad0/v2K7CrvRbeG8iatRSWKNpmmYDIywRAYROkxJEMFsZEYbpK1jrOiQVdRcGmd2XvpI1bTKQbXx7IFKdNVXy0YQSgILBxudagBoP4o1evTH3OeXWAJbTUF/iESLypEXtvG1jaJ55Nt2MlLZ9pZQKKlKppKEEG89LMFvKkML3lWExE4lOPZUrXLhzTL6fMUJqnSIkQDfYfnin/wDVNJAoqytanKFNJKsN/wCOAswJvBws/aHkNWXp5vLXUkwAJK9+47mO2KxdV9C9upHOs9WOp2Y03lNMAQRLWtEhhjfw9qqFhyMxCgksAQFUFR68sfzwNmOFNSp0qtUHTWUuALdSL9rCQeoJxp4rVYw4IIZQpgW5eh9djh+nkLYJXqh3JI0j06fTFT4B4CatYkorUkgsSCQ1+VU7ywg+k9SMKfDKeZUSmKRqktOlYlgNxB9vzx1XL8Eo5KiqNKq7HkTmqVW/EtPbkBgeYYGn1JicpUaNezKv4ao1YLvppJyqqQBN9SKBZtUkM8zaBpBnDGlRpCFSnTpBbISNTgfwqLDfe3z6KKvFn8s1DpyyLKoBEIBuiEqXq1C0hiBAP8UgC5rjNVQFyw81muatWoGO1+RSUTsJJPfuZ7dMdOmafFHhLLUUaoKStU5n1VXZ3dt7ohSmB/uj0PWG4S1PlLhA1ytu0iOwxcvRNZZrvWzBj/Loozr1nVoAB2/+QHviG8WZYK40UHpKdtagbdAABA6wSx9cW479i+MRdxXLli7qJUHmjZTtE+0H549kswi0iAWFQmLWkdp98H8EWabKYhgDLfCDeZgG0RuPpixznDqPDMrTQ0vMzNVGNR2uKYnSQm3VotvBk2AwV2Fpa/ZNAJodlYoAzakKBgT0IsSFi2x2wlyWbSWDysmQVsLenXGOXoO8cspqYk9wN5IvF/zxQeMfDCpl8vmqKaBWA1Ux0JE2/MfQ98bfYLqqJTO1A1QldUdJ3+mGnDXITUSsGQAFBblA+gEg/XAWX4WSCXIQaTpLGJPSBucbRTigSASQxI6WIEkfl9MFJp2IpUzBURqp1FmUXJkAk+kT7YbcEywqrmHgAQFUAQBbpe1sTYe8+uK7wsB5DAxDPe9+1/lhWx40wGvkoJgGJ2A2j9P6Y9hlmsg3MBAggHoLAjaff+zj7iyJOrCEzumufIIOoBoY7Fexi56R1tgfiWXZVqMFvUYiFvoDAB/kPgHeScBeH67VauoqOVTJCx1AHvv02wx4rxmUQ02H4Q1hqBkggnvEf84k9qzr41FtI1mr5YULIgRbtt9SJwZl+O5agwLp5xAsNQCg9ZJBDH0iPXoA80C5jfp7nGzwPllC161SmjCNCs8QOpgnqdsZq2e9/Uvky4IR44atG3Pcby1cg0waTdVIGkzvBU2Puo+WMeA+Lxw6uzrRFZysXYgL3sBMnb298aeJcFy0O+hwYsE+Gd5/4jCLgvGXos5BXU4UEsJsDf22xkkvFnkT+bOfD+ORWcT/AGl184CmYy6+QRDeWjBk7MpYkErvB3Ei0yJ3hmTTNVtFSqEHWqQdI0gx6wxgfPB9XxUpVlZhcbKCQ3f5YL8BZKi/mGooeNR8skib2kiDAU2Hq3bDReOkcDjY6zvDch9nSiueRTRM09Cu6FouWEk3M7R1t0xhwvilWlUWlUojXAYGmzaHQ31gyyFD+8ZG/Ww9muG0DtRpiOoj/kz6ziYpZtiKtOWNGk2pR0VmM6fUEgkA9ZIgzhUvSY7X2XOe8VZYT5unWN1B1A97rpEz2g+uF9Ti9CqmtUKITClp0sZjlBM72t+uIKtVNR4gta3zsJ9JMfLB/CEqVnFJRpempBQmCQu5H8Q3I9zhVCKewwk0PeLUtSq86gpAme9on36b37Ri+8L5ylXyL0SRpQqBIgSSI5usmR8/aOW8Ry9am5YElXEOCYH8Jt12v6euLHwXxghDRFLUiAms3pJkG3oDq7gHvhZ2kvoZrJvRF+Kc0Hzf3hJKMDUF7C0KF2ChYAUWEx0wmz5WqwFIQD+GfxGwIXeTYWxcftS4A1LOzRS2bUFffZh9eY/6vTGPhHwSaD/aHakxojWlzpFQ/Czk20071D/oXvhsxabjbRTcC4DT4TlPNqUxUzAElZv5jja3wogGktEk64NhKSp4qlnqVU1ZioBDFhoVRPLp/Cq3hZgm7ati18VZqrQRcwKqZikARIgqQx1bDaGkSDYFBaDiYyeXOcqtX8qArLIEAnrAX8U7AkdsZR15CrerAaueauWc1ixXdrgR6W1aR6aQBgjh+ZSlUh8y1O1lEE6t5ZipgbcovuMY8Ep0w5FTkAudM8u06QJJYkAaTIuZ3GAssKC5ZQ3lPWqElvMuReIFrdTv74dpVQcm0Pc5x8VEYLVqMACGDagA3bm79jfE9VdaikER62g/37Yz4tRQZeRCQAAwaQ15CkX6iR+VsKMjknqqwVKhIAuNh1G8YaDrxNPy7B6ecZdS/EgP03i/ab/LF9l/E9DN5PTWlcxSQikwnmMXBMRzEbGIOxMnEpkuEAl0IZQEBdmEaHCFzeNg3LveRE2GBuBZQ65O0G179Nut8TSoXbqiv8E5DJLl1fMVWdmJY0VsAAYAYgkyQJAUTcY0+MPFy5irGkqipFNIEgRGwkLYAAAnbCvM5YorCmSFgmQfhvH0JYR88JMspJrFjqIQiThlobF3bMaWa1grYsYiewG30H54f1MkgQEiRG3ebj+eJmgAGU6oi7E9+wHphjUzysDvAUW1HfUux6fS2DBoVUOOE8Iyte2Yr5fLUqZZy3/WqBtMKouIGkxAkajYk4ueEeJeGsv2SgxVYhTUQBW6QCTJebywEz9InhXEctTy/luaeomTNMmf90YneNqvmSgXSwtp27H54jOGW7C210XHiTLGhCklpNmveBBmTIYWkH97HsReUq1HtUZiqgAamJAmYAnbrYdsexVKVAdB2RzZSmSuvzKrBUUKIiYjUdyT6dPozzHh+qqw7UCTcroMA7/5iRLDrFsNmoUZUeUuteZnA0kHYQVi/Wd8KOM8I8tWZDmKrPGkgzoAI3iCe0gYOuhmpLYt4GHr5haQ00xfU0wBG5nt6YY5qupIyrTKGFan+KTeQDpgxJPXAGU8OZlWZrqYuxAmD1g9h8/zwDxdGQggg/CTHfuOwwKoeXJKarkd0E8Sy1FdIoVWMCDOr4r20mO1umAM/lCq6lokKN3uRG1zsDIN+uGXh9PtFQs8KKazM3k9YJMmAYgRMYqRxihWy/2Qowpt8FTVzAgRDgg6x25rAxyiNKtPsTVfsgPtQKFNAgGdUEkEgCPyGH3CKaPTVWZQ7gltalhuTJEGW0xpABkncYT8Q8OVqbwEd1kgMFmfcCYP9d8XfFOBeblRWUgVaVKjqYb6gAsGNoAN7RHfGuzRdPYHneFUDoWnUQtTXnka9J2MrfTfr7Yn61SmhYA8r8pLXmI5jF++w6neSCPmuMO0rcMbHmeSfaY/X6Yr+CZZ6GSBp0VqlnIqOGh1O/wlbr7euNpNFW8k9CPh3CQA9WjmqNTQAWpwwcoCJuy2sIJjCuvxSo1UVlADqxIdZvJtafiAMWv3vfDrjOdVGfzKBY1KUJqaNDSJchdxp1LE31bYC4Vkwp0mkKrELUplX0Ear7xMkfhn2HXGfZKm9FDlFp1nT7dWWlV0LpMaQ3NH3hIEOTuR1BmLnBvB4WvWpagVI5XRxpNi3M22iwGq4B+eJLM8PFUtBUMmmmVRDMibEkhXLQTrmSegAs44DwismXNV6dXRJWxhg7FV5zB0o3Qkf+cLNUtsKcr0VvHs0tbI0qyIGeiXUG8hqjaWAMwDrKwO5ETeNeazFLJ00oiCoKebTsASCGgtJhWKhYMHlU/CDjZ4X8LlWqCpUrU6NNdZuNbczqqgFSAliWtzNPSwW+O+GpQos+XOuky7zJXS4ljbmH3iX6AJ2wioyb/i+hTT4milqiVKVQNVgZYbi0jQpB1wOUOew5cb3zy0c+ooUqlNXQkisQRGksRoi1wtiTfuDiGynBqjgsyuiQSHI0rP+o777LJOGXCs+9NJYgsEYUzrlgYtyiTuRextHtZ5VoWLiVGfyS1GqO7BSKDFVELzs0ByAIICqRFthhLw6gmbZmFMPUSmG8tLalBCkixBIBBk+/srepNJzUZ6lR9IYsp5VFwQ5a0ztEQN9sb+AeYhqNl6bOShpmpLBaer8WtbCwJBMACTfpq0ByXoDzmXpqQiSWMEKSCtxty/ETbr74oOG1BSpoiuCWgNsNJJ6ywJ9+2PvhPwstfLVneNWtV1i5SZIK3A3G3pviYzudZdVM8wkjUrnSxB3giDe8xPrhVKmyiaSsL4o6vX1MTUT92mdJYA9WIMdRMHrh9lOIUtDD/CnSmBepTd9YHclgQ0b3ge2E3hniy5ZmLyCQDOmSbWA/MztiiPjMqVIWtDAGQNwfzJn/nDVFiL7TEvD8nVzNfTR510EeYBHKQRDiDDQSsd7g9cM6XhpKAqO0V3iQl9JgSF0IxchjaSVA32GJ2hnXStWedBYPsOsGIHTf8AXD/hQrrSOgpUQhnZ9RJNpgfO3WManJhX+xRxJqOZQgZdcrmEAIVdQWovUaTs43HcAjtieppZvYfqMOc/mKlatSGkq8iLkxJBsY6bnDbxLkUpprCrdoIHUgyFMbi0/LCuk6QVFyVs1Di6JRXly7QoCoeYz1JPcm59cTma4majAsBv0/MD64Mq66tMnyGeoT95VuzE+0cpPUmdul8DcHyJepBG24jDJt1Yt30NuE5Zmp6tpPX0sB749ih4dwEVKYLxp/AF3j1N/pj5jpSSNUhpRoXkKYj64d0uBgU1czpQFj6/ur9Tf2wCmdGVrVKVTem7KSR2Nj7EQfni6yGdoVMsLiDuN/ljlk62gylJ1RzWq5UHVNzOJTOcE8wCD29Rb0xW+Lc8F1uEBuQN5jvb9MLeGIM2qinURa1kCMNAIFl5tvM6EEc0AgkmMVU41TDXtiPIcJ8klpm381j5QcM8lQGYqeXa4liALDAnH88lFRTSqtZr6mVXAUiRoDNGsbknQLwBIBmo8G8DGXpB2+OoAWJ6SJ0+wn6zhc8Y0gwipS/QTmsqlNQqWgARMzAxlwPSGYupKOpRhO6tEx2aQI9sR3jHj+isBSY6gZYdPQYoODcWFamrDqLj1/5xyvJqzo8X4o0cU8MGjU1LoqoZZKgFyo79iLThzVT7NkxTYt5h+8YIBqWeYAz1iJn2743ZLNEMFA8z4qgWfxopadjuBpYbEHuBhJns2zcxaWY6ie5N5nAbfsFNvF+iezXHc2wJfWzmYLWZZAh4AAmLAzIv809XiNWGBLKVIMLCqLkTAFzJsffDfjHFCGUEbk/84zTwa2Zy4r06q621TSYROkkWfa4EwQPfpi2RCax9inLcZY6dRqCDLEAEmIETa0DrPbFxU8WUxR8tMywqNO6shn8ILAxuZMmOp1b4kct4gNJBS+HTOpdPwkWN9yZF/nit8DZGjnHavVAqGhAVXAtM87KTzwSNIJ3memGklVsXtUmVlNczVJZZZxKs3Rkk2LBYgyCI1ddieYLxOtVctVJ1KaS66f4SYI1i1irKxBF9xN9qnJ5XzxpZ4kSpPOIIEAEwDBjZYIFxJOAM/wANjWkpFw/LysNKkyoOltn5TGkmkAVAxFS9iyS6s5DnfHFWuERwzHVKjUAJPSIusn5ye+MK9LNUmqHzFfWOYAzPWCSLgHp1x7jvCKWWz8U/hR0JUtJBIDEXElRMA9RExj5xHjhFRVKzJE+04vGV7Y8Yqt+gVaOYpOAQb9WQMkERDLBB3nbtF4xUcP4I+VzNM+UmcpVwUU03ZVfWIKmdTK4JDDfuLHGWbzIZYO0f38sGeHKgbK55JI00wyEMYBhmYBNgWRWBaxIYjqTjStKxZJLZsSmmXonL0xu7PUYOHkn4U2HwKYnYmSNzhBm+HUswTI0PeGAvPqNm/X1xkub0j6YVZLjJrVCqqZ6RhkkhtVTN2ZJommdKuEGkahMA7AsbkBtj0BjbBme44wSfu4Fhplid/QBT1t69DghMixpOp0klKkCJvpYgWuTIt2YibYjqgq6gjA9gbm3pO1sL10Fr+1G2pxIqkbs8kz62kzv1j3wL/iB8rR0DSO+0G+8WFsW+S4OKmVFKrEKzEX5lkLYDoJn0JLdsIc/4IcSaTaxvBs312P5YzTQjcgfw5VPm+YxJK2A7W3nsFt9O2GXGM8KjBC50qNbQCWPoIET67dzgPguRME3B+HSBzEmx+UGNo3wz4Z4NzGYfRU+5ufvKqtzgwQFWOYwD2EneThcKeTGyxjT9k7mM4RUO8GwZJWVsY+e/1w34PkCxcjlZgZIG0236f1xqr8GqUa7U6qkFY+IXgcv6D8sG5ms2jyaG5+I9u5J6Ybv2GMXQJT442UJQuHj90z7Y9ha/hxgbsDj5g1InbR0HinhWrZ6h0A3YlwXv0YSSCf4r2v2xrqcQFFNFNiABAAlie5JPfvhlngiZBaq1dbMJEtv1CqN7d/0xBvxViCRMen6T19sBuns6ITUuwrO8YrJDCXlgo5bT2kdewwPn9WsVCDrEK1FYI0gwULTKtEyNLe4uoYcLp1KpWq7+TSpDVIIDErcxO2129QOuBswKGX8tmVy1dA93PKrGVYgRuL7Hr0xrXYnJuVeh1wHIjMCpm8zSTUzsU5epJZm0m25gexx7jPiI0csTMksVUev9/pjPjmdOWpLJAlVMdYIBBjeCCD88QnGM09QK0fd3Cxe43ns3WOxGA99DNqC/Yuq1SzFiZJMmeuGnBeJPRYFeYHp/5wo1YP4ZJItMdeo/pibJQby0dE4Bx9vPVgCulWMx15QP1nr1wHneIKCRpgdLYGyjMACDe2NHHBM3scI1Z1JPJyE1TN+ZXSRAGoA9DikyXGFp0AuoAo7n/aYM+skxHoewxKVM1pWmsAGmSQf9RMj8h+eBeJV9TSNvyMYrS0RfJphlDiY1uwVSx1GWBJg73B3/AK4sv2ccWSlTzLvU0AqoUKhaoI1k6VFlkgcxMSLxjmqqTbFz4Ezi0qdZNRRqs0nckaAGjSLwJkHdoiflm7RHb0P8548V2CDKqUfll2LuYsBKMsbWBB2s17ast48piVbLlVEKWpvpYxJPK1qixPKwk7FuuNK8dVS1UUUZgBqAOksf3gNN5F9rz74COfDmyorvyrfVpkxBtY3mw/o2GiuEa2bfGWSFTOUqxIipTRmBQq8LsWEaTqkAFSQdLX7y/iYKNGnub4sfGfHDWqUqSU3VaQYBjMcwBC3FiGVh6iLDEJxmrLBdtM/ng/2k+k0bqPG3IA0k2xXeE6zUsvmKjD4raOpB3MT2Df8A26YluDUoUEjv74Y+cQpgkSAfmpkH8vzwWnJUM1ehFnuIuT5YOx0yOsWtiy4Vl1oUhTAEmNR6k9Sf0xEUE+/QdNQ/XDnimcdII2kSfftgJ/YYa2yySrsQTqmbHY7iPbGitCmJKKxAZAAZv0JIIAgnST+7doJwNw3MqVEHcb4GznEQXVTTAAM+Zq3FyRp+gn0GM+irimxuatgDdRMA+95iJO147AWGBsxnh3iOmMnzS6ZkRiUrVjUzMLIWD7H+9sM6B/DSN1biGmoYYi+okEg3sQCDaesenriy4JmfMphtZpqsaEViut7EFoglBYxJkD2nmHGgfMI9Bjfw/wAQVKQgMSO0+/8AM4RtdEG7eyr4pmWrZpvMYuUCoDuSBcT01XMxaZwetNUSAPl/M98SfDs9+NjEkkmf7thxV4mAOWD88FUiqfiCcVzWn0vj5hHxTPEmAfXHsPmhMkxrxfMuarVZMs55gZRBP4QCYWNh64oafFzToeWlR1UAQDHMxMlYm7XkkW9ZwqXidCvVny6epgFBgzJt8MhZjqR9etFS4BIkhhygLtG4JmxJ1bQCDKn1ZZ97ZSLq6NFHjDnSpFF4jUWoiEmY1uRYWPe07WxtTM0nJ8yllSBtUamBTbYQtTTpO+w20ntZnwPwstVGcgEKCAP4p32gg7b6RN8a+JeGCCakBUBUw5hNI+IKsQW3hm0g6YGvVjJxGlPdIDd8s6szZWkxEJB1aiAJAVLMwA/dEAEbDfVnsjlSrqmXp0wQpcLUZgQZveQHEMbQVi9jjevCNJMMSJfmkiopMBYkAA35l1Uytg/lyAcq/h8hKmosukVTpk7FTLTFneBqBEkQCSRGDceyb3Zzzjnh5qJDJ95SeNDDe9wCB1jbvGNfCGFx13jrim8J5uaKo0gSQpJsSSDC+txbvihZtcIQrk7alDK312PoN+m2Fl1aFjHdoQZNhAlrDfA3FaqnYTipyvCKBUDyyQOquw6xNyy7joMZU+FUA4/9uX/1uxE7iwZQe0YipJHU5aqiU4V4NbOI1QHQV1QWICHTDFT1XeNW1xbrhPxbI+WmkrDK5BU7giQQR3nHW8znCtEpQVaQglVVQqzuQZETqt1vEmBOOd0sjUrZxVhqjPmFbm3Ooq5JO8QTOKQnbZySVXYzP7M6YakoNbXM1RAMfwCB8Q6m8zbpiiHBkyzrRy+moVVS9RysrT1jlhVGtg8FWa4neLYfZKkr1XIpLVIb8bFtQiQwUppJkfE0DtvGFv2sU6marVmRKb/Z6bNpaQG1pbSeUixg9Z7XnlbC1q0LPGHh8VKjVUamHEqRC6GNzClhBZZvETDGxOFGSV8qrsVp1WAIUoAdDOl15RF9IBmIItMnD/xZ4fapRqEkhqSsTBsSIhtIEMNIKksx/wAwHpBAyPhPQAzea1VwmrUwD6eWXFhJ1QFI1ECSbjD5OrZlNLQw4hWFRFEGmSSXOoMpg2GlATq1QSTJhLdSCOO+CMuMsBSGmsaaVVrRLMCOcM0WEAkbRAjYyFxNiK9FZR1UOQ4kvGkixDssMTsBMC8YsK7jSqkx/wC0pltpYQYQITDDlJ2mYj0KbxJyau0QD8FDPSpVEhmRSCN7DmDn/UGANtpvgbjvDi9RiSEJkKAABG9wLiJgn0+WKXh3D2pVhVALEgIslipWQ5AMbhZERdS1zpbEAOMGWDFWOti6naSZkdRc/nhoyfZ0wpvyMaPD6aOvV1JMz37DsOhx7iaea9KmoLS4MDsLm3bGjL09TuQZJtERHYD6/ngfg2fH2xXqnSEkbnf5X6/lhn4oE5rpIrs3+zeopBoMyq4HKWC6GPS/xBrwZERBvgvifgX7NRos1UPVq1URpkooYE/FudrwvU74cUPENMUmrOeSdO5IMDU3Se31MXAxEZ7xQ+YZiA601bUikg7Wn0NyYFhMdL89yaLKNukXeU/ZpSS7CnVbexPliPffvtia8aZFcvWogFbipt0I02neOsevvhZW/aNWpt92ANLAy3WJkASInad743+L82cyaayQwYORIOlSu0jqbW377YeDk2QeTZFccaap9IGBsnQ1MBE9Ynf0HqcFcSoTWIF9ifTFj/gdCmNdAAqCAr1TpkkxAqdR0useow70yceNzZMvl1VdLPoYMwKlTFo/HO59ukzfG85dwICsfYThpxbho16lVKikwwEOwbqJW5juBcmOkDT9rWgunSV7KVIN+kEA9umGi01bHlGUXQvyvhjVL1nFIHZZEz6zb5Y9ja/D2qkvWlIOkKRsfUHY49jJxfoX8cvotvB3gmkp1SJJ6gGN7CfczjoycGGi0bb9fr/f8scS/wATqHXUp1XVJAUSsqY1Nqvewi1yT1g4uvDXjbSg1lmM6ST1O1vX/wAH5LKLq0aUXuiv4DlNCsCJMnl6Ezb/AJ6dMB8XqpMtLmOkaVtfSt49yDMGNN8am8aJsqRMwTt6+8enfCTP8UEQzRJBW0R/EZBC/ha4MggSJaJxi7Moy7Zp4hnNAmDPReWeX4dyQogyNUlYv5g+EKtxLTRrRSLO9MqoP4gdag6dbGBJMWJm5N3YXMVi1QpVtBgE2KkW0xfQNpXeygmxwDxij9x5Q21gT0vEwR+EFTf1Pzoo0XcKjoa+HeDL9nooFBDadR9+Zj09VHTr6YKzvDChLRyMx0HqCCSF97SD1jBXhnLr5ShHDKihVfYORufbVJ67jDmnpYqrSVZWZ5kAAQAJ6cxBH+lj0OJqeLZCn6JfIMzN5aUqbPBIl3SYFyQpAJEXG/WN8WXBeD0qtPnXTVuWFMlCpjSVDg6iBB3Yzb0AleJcOakRUUkAHkcbggmATsGgSD1+uAeN+PatIh1GhjpDFbA6R8XYTAt8r74EoZK0Nk5asts34doUSWAbWDLMzElu8g2NtrSLR1mMq5ny65bSBqbQGABO3MKZIuWEmBcj64VcH8WMzVDUOoQZbUe0ySfW17RbpOHWe4ixy7LS1I9NTqaJEtpeCwNixVo2ICGcKk7NJUvsOq5gioKZq6Q5kArJaoLlWQ8sbm0Egtc2wTxTJU68qCxUrEoQCDLXuYMaGWGBmHHaIU+IlalSNXUWpxyEEkgxpgyNxEmSdRO0kmw4eteDUdKSu4BSguqVMo0tOy6UCyJCqpA7l5xa6EyXsb1aoFJKaUzop0wqkkzpAVYYxcb7gG+wi4NXi1GmzmoAtQFJR5GoNLabAAqabBSCSFhrcoD55nPVSKnKqMfLCkOj6NDBtTAEgS2r0EAHuRfsbMRVYQAE0MwMqVjo1wjLpXUZI0rcmdQxdbA67FnC84lSq7LUYgOmlWlpBkjTUJ1MgiBqJIj1ODeNF2OW1MRS0aFYAEyr6NLdI5h8W5E9AcL8r/8A60hIBqCAu3N1vaDM7xAkTN9mZ4/UpZlKII8tqtQGQIKvAImbAwCNJuCbE2xWvGkRU7dl9nuHU/s1QNVLOwWywArfCIi4ktEsx6GQYxwbj+QFJqitaqrH9dwexAJB2jbbHTuF5Xlaq1DTVy8eW9cmKmmCg0Hm1TphzN4MHVGE37TuHVHSiyqGZUhW1ay6qFBAIuxX49t2e/w4jBfs6YyxVHOOB8Q8uqNR5TY4os5w6nr8yJLQNrE9z0+f/GJPL5XXUC9/7/vvik4Znis0qsGDpBF1Psdtj9Di92qYeNJbZUeIuHLT4XSXTzK1N9PYvrLC29j+QwhXhjgcwCj+Iiw9f0w68RZ41aaBUVmgM6s2kD7tNJUgg6/xgesemI/NyqgNaeYDm0kwNkICk9ZmLnE4w+zojzOFyQyFGmCrkhwpDaRs0GYncT6Y94lz4pn7vSWYkGDe0EFhA0nS6rAtKNFsIshmAzAHbqO4jeRGD6i6oAVQik6RAnvzMPi3Pp0xRzjHUUSUZ8zyQs4ZUGsF7ywMH4W/1QZj2xZCrTqAVahVqVJiujVpiTGrQomZBN22iMS9fhTVRNMEkdh32kCwOB14g2g09Ck7EkXnv79J9cTby6HUXxNpnS8hxVVREpBHqJAVElNYN4JCldN9R6gD0lhOL8cql1XMlKQVlIUA6TJAYhj+6DsT+RtPZShXrg6hRsSs6Yv+9a1u0R6Xwb/gFQKodxUggcwJgFthJsLYRKns6PKXSDn8TI5YjLtUMiW8wBDA0hgdO50k/wBcewkzvBhrAkzpsOkbm43+IfU4+4amBrkEeV4kKTVCACWEAxcEzeSDcThxk+ISlMAADTppggxqgapEtufTm1bgggTYy2k8/UAz9cOOF7ammQR5a6isETDT6TIP+qDNjZfRwR0ytXMllCbMdNyDM292iDsBJnGS0yQDpA1DlSRJsCs6rRDSBBVoYQJAIlOkygmqpDXlWMSbgzGxmbXgggi+CMtVVgKrWKzpCmL6i0ATqGptR+7AAHNcjmTVnS9JM89TWJi5ggAwCARYA3EegMmSSZOF/iXMGjlwFlTrEj0gnT7gEDrB1Xg4PmxY6tbXHR21Rczuh1GCZDQwsd9fFchrKoQY5muZmw5pnm+KJgWUWBthzSvAw8P+KAyoFlGAgrHKek9vXFJw3xCCzahMmIBHSwBBj1OOfU+FNS0BJbzS+pDEaVk7wSOnvjJeHVqSa4PLMlZLC5Wdx2N/b5c7WySnqmdPo55amWYMIUhQb9yb+h/piW4lSp1C1KZjboxAtPyxK5Pi1WmpUKxdxC6iTPWfTqYtv88YcK4xU8zy2WWYtfZ7CYU7TK2ne2GgmmI3FaGvCPCL1XHOFopDNUYqBJ+EMCQTJEWm3QTah4tn/K1IuWK1GTT5tN4JUwWLUgACGTm6/OMTXE8tVRgwM02AhwILarlTvpYDlBWLAWBMYrG4utRDFM1Kp0rVdizuxRWE0pZmHKFbeFbpJtWhWmlaEnhasHzjcihRTfmaAtOGGtjIt1I3MuBvfFRnePUYqLzDlLNVYxVJlXJVdDQuoiWnVyP+6RhR4f4YCW10658wmStKoAoBB+IyFRDAve5PS9jxnhVFcujPSkcrU1cKVY9FKdzY2/dv8Iib7piMmftemjSo0BUqsxCkCtq1xJbQSNMQpA6QrGwGCKHCqQqfaKecr0A4bVJlwwI1KvM2q9NgRJ0lk3kNhg/A0fKjQVp1yARWXdH1LyyCIQQaYggKVG/mDVrTwnmDoGqnRhiaYVCEQkMr+VP/AMgMsSIAB0m1wq7Q0prSQJlKmWr1rgNDBqbeWUqNyiHIAIemxBTUEg8oi0YQftDy/lZlKoqPTeBpWOUshsdUAKbKxmDddt8W2X8MCmtNCWim00wdPKSJZQ4IkEhpBc7kTBQlJ4t4J9psDA8vlGldIeSUYMhKAzKnT327ldoF/Q34HVasiVCQ4qkavPT/AKhCqwpjUoMICbkEhZgxOFXinhSVi1KBTalVkKq6Ki6yoLKJGpGJYgnZmVewD3gnhmMlTDSjCnpNRkOoISPhB1QSAL6RAJ9wH4nzioqjyhSditNNJuDpapytAMSIJBAMCSMLG0wSknaRE+KeF5fUtRtSirOirqYsxUgTABJEE7iTpW4kwvy9JVUPmamlNGqikEaiH0/DuALmT/5AfeKiPIR4kq4Kqtw6qjAvrtIIBBa5hVkScQWTBaSbyQI6ADoPQDpinJ9lODKWkNP8TKvUuLsSbEAySZAgad+g+URgUpTqyZ8ub3hrfw9Ikm07xgSu/KENySGk7j0HX5egxsy2bKMpMoB8RXr6gGwMbxv1GGUl7GenQwyPDVo1CapJpaS0aR5kGyEaioaZ1QrEwD2MMv8ABX8ynTfy6ZqDcNyCQWWW1MJOmDBgGxI3wBkOOBApoLoZZGuC2oGxF3sttgOrdzjIVjmNaLToUWSGLLCSJBiFUayW09OXT2xPTK8cpcW4sq6/DNNIUzVmpSEBAVIioWUmpTdgAFIs1jDAxe07m/DgpVeSCoABaSdZFy6yBC2mCZvHrj5xrjVCoh00lo1BzylQ3NtSjUdQQxKqoGnp1wj8Oy1Wo9uWmxPzIX+eBBMCl5q+y14OsUB0JMn5tJ/KcG1XAA36n6a8aMisUQPQD9P64wrsCTvYP/8AoL/PCnpegXip8uopAnlI+pH8hj2NudeWBNxEW3x7D2I4Nuzn9Co1QsTe4PyubdgO2KXhGVNYLEyhhRJ2FxHRI+I3mSIjE3wilqbSdmtbfoR+m4x2Lwdw+kqqAuoqL2ECb3bvJw+WKs8qFVbJ6nwh0WWB0wL+wHft7YIGVqFgVAOtSum4AUzqX94qtiTMCwuIB6FxLJiog0C+2MqeQ0U9IhLczH4rSQP1uf5DE1PyCuXVHP62SdTrqAbmABZifiIWNOgEQQCDeRgSuWXUZnTqIkzqLEQd7yT2uZxScayxVifTpYWuDPo8HcGy9Bedek00gSGUONRB3KFmIA2iTH+1bTMNerLX4meWoBs0BuEpkD3Nv1wyGVHMvQllM9nAcf8AdqHzws4fU+/J7afzP9cUVdOeRs6/mv8AQnEq9iyZJ56ioFBh0qICP9QKH9cKOJ5YLXplTB1kg9uWf1H54d8VHIsg/wCYp+j2/v1wq40v3tPsH/8A0p/84aL9iWanzjFNICqajrLCzAiLg+gm52G9hh1wPhwpMX1ladQ6HQlKkiys8yQZcqQq6iADNiMJqIYqgTSAGLE6ZMECZIGoiDsNzA3jFBQ4MyURU8vTqc60RHefL0upPMCG2GliVIMrh1OtjvjfJpF9U43RoCRFMmwekAx8tSCqlYkMb2C9TiW8S+OgKoqCjUNSmxgg6FgGyOpkk6d7DpHTAL1AMz5Q1qxHNoHKeTWJpOzhyPh0greCCpvhlwnNBuatTXMUW0/eBOUxZDVQ3RxYAkHVKX6lvyL0Tl8V8TTktEll/HubpHzhTC0iw0wjBQQNlYyCQOhnYWtGKjw94+WpUo6UC1NQ1rpVRpJI+IJqgCG+M7bb4eeI+O0RQKU6Xnw6UmUICoLibiVMREEFeZ1vM4gsoS4YUFpUaYVvMZmY1IOsS632TVCDXMkSZICxXtgrJWkdg4xxujSQms4VQkkOJOqp8MH4WCyQbEDfpiU4Xn0q06detDJ8WggBWZS+k6gqh3HlnUoGxBNo0o/Evimr5CrTKtQ0hinwlhIDUySQ2nSJ001FiZAEYXeHuKs1JF5WKlkIljqUHWFRQCEY6zD8uwja7Um0wcfGlF32de4Xxynm1OkwynS6g3VhNjHc/UR3BPF/2vca/wDfhKbMBRg7yNbcx0916dp1DbFjwipUWtVZGClkRCYmNLMe/wAel9BuBq1NbY84/aGqawTVD1yTrVSCiL+FbAQ+osSBYThVFRboSUadi3iPiirmKQpubKOnU7CekCYj1HaMa6B0qo7KScCZdYpMRKk6VP8AECZIH0X1tg1xLKO2kfnP8saTs6eDVtGapl2earMp1RHQi3X3n+mAeK0UH+WwKhrCZMESb7QCI+YxozgBIuOaCe1yd/lGPeUDpAIIEgHaevvhsVVk5PKT0b+DUQ2r0j9cNcrwh6p002KloF2CKTeJJIG/v7Y0ZDLBFJ6mMMeCcDpZks1UsQp5VFrDp8+vXCLekdbiocS1sI4h+zeoKWpKqOyXI0sA2x5WNmvO8YU+HKWmjWbqSi/qb4b8Wyq5Wmxy7VaLRIC1Gg+mmY2wHw/O66JOkBmqLqI2cjTLaeh79CSY3jDOLj2c/FWf+CnQfd7xcfy/ngatWjVt8Fh/v6+tp+ePVczFNe8i/wA5xozBPPsJCAfIz+eJM9L0Y1MwQoO9l9N5P8sfcC58kiOwTv1Df+Mew1Cy5KdE9wLLff6WtpMn/Zv+V8WR45UquKdLUlEA7QJPUzfsdgTGoj4ZxH1201gR/wBQKIjfpHp9DhjkqgFQ0hMjmkwsgcxUzBgKCQImfe9VtHnuOEsf2dCyPHnTWhaNAC9jJBM947TjOlxkt+In+KSY3OmNu9yYAB6kTJ0c0XR4MMIJI/cM3gCTEySST9LeyteUGn4Uuxm+xMi8kTN4PxAdcZwtjJJOykzHE5WTqJHwkd+nyuD2P0wsezWj8TGCCJYgGIERINxvj4+b/GdTMraGCkksdQCHVMybkEFmmeUKkYArcWRKrhjsEE94BIt2lvW2EktUNa9hnDKn37+39/nijpf5ZtsT+n545/k+PoHZwwUsIj0BmQe/X2w1Hi6ELE0zJbaRt6A7m3QfLCNMlNX0FeJU+4UgmfMW+/4h/MYW8bTlRuzC31GNdfjvn5b4b6i3pAPf5YYLmEWWqLrVHnR++ZsoPS5mTa2GUaSFYdkeEGlSNNKsuyIpRRFTzIWoqyGlS0aQjaSwkgGIwoy+dQ0TSqF15/MDKobdSpBBIInlvJ9sNOGcfVwVZ8xT8t6UtoUmpT16G84KQWnzNJXmCqE+LTjRxPJUTqrGpUbnKN5aj4wWUu6MQV1MolZ+It0KYWUa2el8H5MY3x8qr2jRw/Joaq6K9OQSRqBRwQDBgyphoaNWKTguT0KGZPLq+UDOuSpRAAN5VQApMz8RuBzYRUeH0ldRNV2qIQAUW2vdiAzRFOTMwdSwwuVsdlFpUyLG0mGEliyrLH4jGkNqmVYYMI3sT+pfJydRdnzL5TYB2MxYnfUPiJkB5VAuqSpCncagq7xXllp5YmmoQs4KhQBLag7WI5nhBzCSdNoDAA7OZmFJUKWgG/JqgKILG4Z2UqFaWlATMoRGnjLlDX+Jw6swk6FpsWHlKSxvqQMQObYg8rRSb6RxfHjJu/R8TiVOqb011FTTNPTq8xdJWn94SGRklZJMNp1G4jAWWNShITRpqGTSJLa92BBixUEcwYE2YHpg9+IOnm+atKsvl6lJQcwchFYVEUMZBIuRexgiMYcSzHlqvIJYaIJMqDpLL3vHlyYO+xvhIt4s9Hl44ZxcY9jPg1NqyVKwd1kqvcl5A0cqgOCCvNGoSwvKhobjmYo1qhZtdOoQQwIBXUttpLdDcm1t8WdFzUzFNg/l0qUG3w00tAE9agOiGklpksDiY8bcMSWzCEAs33lO0o0svS1yhtA3BEgjAi9HJ8mCvJdf8EQoVNKTATUIEidpBj2/XGypV5mPaT/2gD9cZZMKQi6hYHTNpLHYGPSL+txjGtRK6g1mZgsdhP8Af0w0uyfH0VX/AKMoPSUs1QPoS4I0ryqCCOux6jf0xK53LrTq1EW4QwCTPT2HXFxmMzpBJNgCWjeAJ9on9cQVHK1q5dlUkuSSYtckm5xnZOOmMaTQo+WGXh/URAfSCrne1gSDfa8D54xo8CKqNbibWG1p674DKKh+EFO1t+wJIHY40I30dU52kHZukqUyxfVIsASdR2JYnY+n9MLMiIVFBgEggf6QWk+psPljRxLiBcgWP0sPWLHDfhHD1am4MgqpZWAmGMAKwm4aYtcETsDij9nNmlJG96/3Y9D/AHfBOarTrIP7seywMKax0KqvsCATMD1uCY2ONtfjlJCxVgQ6kQOn5yPnvhJI7PyJdln4J8J/ai9WopNIKizJkvvaOgU9f3h64+4jc5noQBWNVE0BN9EsgapC2iHkbd8ew2D+zjfI27Qrz9E6QQJgN8t/5DBmRVigpq4LCJkfhN7kXKgwQIY9RM40u9jO3r+k7fXDnI1ldNQQXEEwDuZgnrcE3mRq/wA0atCwqjp+Sq5NH2CX001BX4mJCsDt0kq2nUQCputosSSlywt5cQNzeOvxva2mRPLM7WGCuEcHp130aTo1EjfSoU3CjexY2kxqIIQFWN9l+E5SmCy0w1W/M3Sd4Gw+hwzZzvlUdHPqdQGQpJUKeUDnYxrLlJIPKoJ0grCCwmcQfii2aqi0Bot2AEfMi59ScdY4hlUVwqqBcaEE9w1gCDEmYXc7zZl5N4nac3WP/wDRxb0YjAuzcu0mLmpwoM74w1YyqHae2MRgPsgwpOJVAAoaANv6/XFf4P4rop1GaqyKWpoNIGpWZw2rUQdIAWJ9T2EwuKbwXmwtYK0BH+IkWsdQ9BBGMvo2TLHN0KppMy1XOay3xVEJD1aJIYM25sGuTI0sDsIxuo8XFZCxrUqlsydNZPKYrrptp8yCDYabGLp1W2yoKkVmbyDpeVlpmwAWI1HUnLpYHUSRBVsK6pWi/wB06nLZtH0B1ZkV9QEMo5rhQpIuVZT0kBNdFJX/AJGnCKDJma1PQBoYBKh1BhyhBGnsilmCiYDXAE4Pz1YhAE1AlgiBSFgyeSZ0qed1IXWQaXM4IMEZSgH1EgFGdgAKZUAX1grzAbQQwUNqtsZGoOKmfRSZCczpuQTLKpBAYqoaNouxgEnFIpJE+Sf5JqQiz3mrTRmc+bRhwjfhisyliPhlj5YE7gPe2BKtanTehFNVU1qoYNLBlbyzMWMhKhQC11kd8beKVwHqa3dRSqNU8vTGrUQF07WBnUv8Vt7B8WqqgDk88/chXDaQHtVLKYXlAVUG2gEiImR3R/ikg3iNOdA8xKhqmitomLuxZI5ZLqd7ze8xSZ2glSnTqhCCCHVkDhgZduRiIaTBgROmAxgnE1lsmDU815pAAFtJYglUV5GnmWF3AjmhVubU2dy5bLUopO5K0SwWmyMRzE6ZqMqlRLAsNAKWgDCx12N8nkVRjF7XZ8rVnZdUJmiRqYIqpQNMcxqirUB16TKsq1LGWlcCZjwhl6yPrzFRk1K4WkAabGAnmGoVJaSSATfmeNVyRuG+H0qK7ZTMV6a0mmHX7vUkG/lswbTAltJXa+B81nHo16NOoaS/dqVZWigy+Zb4AdKMAdQG5Vf4sVhTdHDK8Wk+x5kP2a5VV0OK5DAEnzoDDoLALYyItuIw+4Tw2nlqYp/Y6TKusF6irdQoZW1EFnJuI35cA8N44wps96lII8krAGhyFNV9grD4dKsxtIJw6ocbp69JlHDC2tZ0sLVdCvAS8Se4ttFZRa9HJF/smuN+G1zJFTLU9A0g+URpXUYmAfgIO4jTysQdwUlbhuaUQuWa+x1LBHcEMQR6jHQHzFKoitqDBi2kuOizrI1qLIBJPW+98acrmkIUuStNiTq1EtMKQGBLFfiW1olREMCZ45F4/IlDRx7iPCc8jamCRvpDSf0wMVU0tTBlBaDPcG89rn8sdVzOVWpVJ+JStvWCR+l/riG8RutOpU8v4VZfM7cykH3EhQT0JvGJqVMvCeTpkYOHMHhBq7H374teE5U08vSZomtUaf8ATRAUX9XqNb+EYm6dRS8LYxt0PoOxxXIgNVKcyKKLT9zdnPzdiP8AaMByorHjXr7NHiXh6tSht7Qeo/pjnecyrU3KtYjr39Ri78W5rRTsdjtiWzz+dT1WlYt6Hp/PFVtWJzR3Xsz4PzUmXUAQymCL7HrFxj2HXCPD1NFBqAs5AnmIA9BHbHsNTZqkbfEOSRmJpnQxZYkxJJgEH8M9yR8sC5CnUCl9LHSrMr+XMKB5bOpAJIU6bMwE3BvhDm+MFgQRJPWdu0YFpZxoKyQDv/e98Rj4oPLJSmqOn+H6rpJZGVj5eoQ1tKwvKSfLFzCn10wDGKIZxpIvvHz/AJHHMch4ie5diTAEyIIAsI6wI+nphxR40WJM9f7t7YMwxgnsf8YzKqA1SotNCJOxLCHMaYKs1ip1FY1JvNuS8SrB6rsohWZiBMkAkkAk3JHfDfxBm3qPpEwATp9/54n9N74NVRzTfoyqPJxhjbQpap/ljZ9kME3tvIt9RjVYtgxxQeFeWqh0a9YYKDJFwQTH4uojrOFKZMnYdCZFxb+/yxZ+CaZWqtOxZqTcrD8M6vkSQD126yRh4xM+tFLTVmNZ0ajBSmlqZYixZB8QIsGvvyTC82B+K5yjVCajVNKvAUaOZHlVVklRrbmgz8Sobiww7Xh7C+h1kFYWoCo3Is0GL2IiOoa8g8aorSVXKKkMgZnbU1hpAZjAguFZnEGWYwfhIa9A/L1SGlDJhKYBIPKLtBJF+bUZZ9SyJIjkZSb3kuM5ClVdmYoWB1DRqZyLqzKjKdWlw2oREL+Bgyltx/xdRy9Mj4zcBVbQSZXVdBpWxV+sNMagcTvC6gYxka5YQzHL1T5diACNwpJF5RgRpm2M3TphhFu3ZnQ8PjLqzAB2p+YVBZAQ0KFLjUJCiXBBMsyAqFbmVZrgzLRDMwYEKAAGEWBIJZQLISYBn4dxhlxLjOik1KtTqKRJ0qxFwZSoapc1HIVnWLgwp9tFTP8Am06arRqVKgRVRyYYBSpCADelrVn1EyNRWQL4DijpjyzWh7nuMA0A5LpqQgeVmVFSX8ssGRwXLwzwSSQNTfiBDimrVMutQU4chXUGmJBkhWZy3mWsdTfFG0HETQzQy6CrmgrVKSL9ny5AIOomC5BMKCNRVjJt6YoOF8cNWknmUlqF1uxHMZ3JIknlAA6AfXAab0iXX/otyvB3Jpg1qoqM9VqVQoQDUc6TqqbAMFgExcm0EY15zPF6mX12K02WooUrpOuGgSd2H4SIAiABAc5SmpoOKcPRFXcVC3IHEMBBcf5agITMFhJ5TiY4tq+3atEOyB9EidRjXIFhqIdwOusHYjDx0xXJPRVUuGjSStIO2k6dLNTJJggBh8QMbQRZha+Nz5SoGZNYQB9Rm4iiQJkBWXTFtLb6BuRjHgdQFYYKx5lhtepgACSCFjb4gYBgiRM4OdwFGoFlKhptpaZRj1pMWUaiVgl13hRjpUX0cUp09AVXizAglKZLM7VOQ/ekiOcOGHJMheUAhRAjGpeJMQQFYbBWNQs9goIZiA1QMyzBgQVidKFdPEba5aQBNTSwaTHKZUwBdQASYm53xry8BqdvxTA+v64jN4aR08cFPyaK7IUJF+0AbCPliY4jw6mletzLo/EDIAgAuhMwwEdBMk9Rh3XzZcFab+VYg1AJIm3KDYmbe/c2wq4Z4JzNOo9SmBXQwNJO5ABMoSBOozEmbW2xytXsvB0RJztOk7NTpNrDQuoQV22IJDEegX1m4wf4aVzWdiwKlfnMk7dOuN1ThAp1QFapWUGSsapUaplO45pG1tgSMMsrTSkjFQACSdh29hNu+DJ3pFuJMjvF2bLVNM7Y1eGlBqAfhXmPqRt+d/ljNsv9oqNZ4LEKVFpHcm2HfD/D3kaoqLU1KNt13sek3B9oxSLS0CnKdsxz3ERO4x7Enxe1UwSf5emPuGs0puwEm+M6NEsbEfMx+Ztg7huUVyNQmcDK2hjHdhG4jthars5q2OuD5GjbzRXmf+maYA9CW2Y2iY+eDtI1MaalV/CGYNUEbhgI0mL7dRhVk88b8qf/AF9sNOH59ncIYiSbDsf6n640Um6Lcf6F+YYgtU0k9Baw2Amelv8AicKjlHbn0khuuOqJwWmKJeDJmdv5DCgcOp02GlAJP6ybdtsP+hMbbEnDPD+hZbmY+lh8z+uC3yA9v9V/odvyw7rUgFnt3v374wekIk33t0wqf0Yns1lSoJBIjY+9rMMHeF8wRm1LGQAVk9CQLG3pP1sMb82oKgbAkTGNPCJ82m6nSzMVkAGBpU2DAg9ryMN3Ezjs6atQD/nt+WIv9pvFF8lKKMNTOCwBB0hRIBjYkxb0PTDF+M1KdOqG01dCSDUUEn4BfTAIuDt+Eesynitwc7UGlRYLYRaB02vNxEGNsBQ2I04kTmFIMdevT8sa6dQqZBII7G+KlMmrsxI6f0xtzvAKV4UiF6H1j8oxnFgQrpeM80qFPMlCCCpVSObexHzwPnfFOZq0/LqVqjJAAUmwAIMDsLDb2xprZJVYAE42rw5bXPXrgYMOQs1e+Ov8LywAy+kwWo0jIAufLF9JEHaIIxzBMuDFviIB+sY6V4ezBdctIHIukeyMyCflgxi0EoqeSa8vuSSBTAYlo1EuSb2iYmLSRjmPFc15vE6gkAI7rqvJgxJPU7x9L4624sPcD6zji/B6xbOEmJZ2JMd2Mgdhc+uG405UmyailtFtw+oyklGIL6XJkhSRpiVFtoOkiO+NOTp87MpbVzajqK30kKykAK0Ej89sE1KxGkfv1adMzeFJMxPWBHzOM1zDBidR5U0ib2LA7G0zeR85FsUcq2xKVddkz4j4mtFqdFbSUaoYjlUyJIsSSJJ6RHfDjh3EqbtCsCYJsen8v+e2IrxfXLVyT0Cj6yf5x7Rhh+zkxm9cSadOo4B2JAtMbi8/TEJXItDVHT+BcMquEKU9JUC7WHeRNyN/eTfrilrZ2lkEAqVFBN9Iuxn+ADUe0mB64h//AFpmWBRXFMXJKKNR92aW+c4TZpoM7kzJNyfUnqcT/G2WXG29lJxvxdTqrU8uigNQCXdQdUbagdwN7ziF4rxVVplQ0kCMBca4g+0xbCnhdIVKyhriQY+Yt7YpUY9DSkoeMR3wbgVbMrT8qkzaD8YEqlyWJM3ntOGmeqLRowu1/nJmSO53xcZil9n4e3lEoGLAgRs7QYkWsYttjlXijMHQP764WPl5DK4ps0cL8Otmg9TzFpjVALAmepiO1vrj5hrWzvkQiKICr1cG8m5VhO3549jZ1ong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80899" name="AutoShape 6" descr="data:image/jpeg;base64,/9j/4AAQSkZJRgABAQAAAQABAAD/2wCEAAkGBhQSERUUExQUFBUWGBgaFxcYGCAdGRwdHB8dGh0bHBggICYfGhsjGxodHy8gIycpLC0sGh4xNTAqNSkrLSkBCQoKDgwOGg8PGiwkHyQsLCwsLCwsLCwsLCwsLCwsLCwsLCwsLCwsLCwsLCksLCwsLCwsLCwsLCwsLCwpLCwsLP/AABEIAMwA9gMBIgACEQEDEQH/xAAbAAADAAMBAQAAAAAAAAAAAAAEBQYCAwcAAf/EAEEQAAIBAgQEBAMFBgUDBQEBAAECEQMhAAQSMQUiQVEGE2FxMoGRFCNCobEHUmLB4fAVM3KC8UOi0RYkU5KyYzT/xAAZAQADAQEBAAAAAAAAAAAAAAABAgMABAX/xAAoEQACAgICAgICAQUBAAAAAAAAAQIREiEDMSJBBFETYTIFQoGhsXH/2gAMAwEAAhEDEQA/AOZ5vwrWpIS4EgzYyO9xuJFxO/ScK2rM0ai0Dbrf1x0fy1rJZgxQQDEEoNh6FR0P4fRQMR9bhw1sBtoqA3nmRS4PpsIxX6KuNLQBw3gL1V1mVS4nqY7CQPqcOslxfykakpZQnVtIJkkkdRfAvCKWYamq0zyajAMXIucFLwYam8x7mxF4+ft3wqSvR2cfxOWUc4xFeY4marggIukCDFheST3m2Bsxn6gqB23iAdgQf1EYd1OGJTUw+pjtFwDB3mxB6742+HuAtnMylB3CBzpEDaBqn1MAwMa6QnN8bl46lIScK4m1KqWsZs17EHa/YEb4y4txjzFCjaSSTcntJube+LPxj+zhcgaVWnUNSk50MHWDtvvcET7EeoxIZnhy0awuJGlgNxv1BielsUjFzjo5cnVWa6XDgrBtTIsNDGxJAm3fBfAM2XLalDRzEkwb2+KZj0Eb4b1+D1K1CrV+60PsVAVVfVzIlOx09yBa++5A4P4SdmHKtQdRMf8Ad0/v2K7CrvRbeG8iatRSWKNpmmYDIywRAYROkxJEMFsZEYbpK1jrOiQVdRcGmd2XvpI1bTKQbXx7IFKdNVXy0YQSgILBxudagBoP4o1evTH3OeXWAJbTUF/iESLypEXtvG1jaJ55Nt2MlLZ9pZQKKlKppKEEG89LMFvKkML3lWExE4lOPZUrXLhzTL6fMUJqnSIkQDfYfnin/wDVNJAoqytanKFNJKsN/wCOAswJvBws/aHkNWXp5vLXUkwAJK9+47mO2KxdV9C9upHOs9WOp2Y03lNMAQRLWtEhhjfw9qqFhyMxCgksAQFUFR68sfzwNmOFNSp0qtUHTWUuALdSL9rCQeoJxp4rVYw4IIZQpgW5eh9djh+nkLYJXqh3JI0j06fTFT4B4CatYkorUkgsSCQ1+VU7ywg+k9SMKfDKeZUSmKRqktOlYlgNxB9vzx1XL8Eo5KiqNKq7HkTmqVW/EtPbkBgeYYGn1JicpUaNezKv4ao1YLvppJyqqQBN9SKBZtUkM8zaBpBnDGlRpCFSnTpBbISNTgfwqLDfe3z6KKvFn8s1DpyyLKoBEIBuiEqXq1C0hiBAP8UgC5rjNVQFyw81muatWoGO1+RSUTsJJPfuZ7dMdOmafFHhLLUUaoKStU5n1VXZ3dt7ohSmB/uj0PWG4S1PlLhA1ytu0iOwxcvRNZZrvWzBj/Loozr1nVoAB2/+QHviG8WZYK40UHpKdtagbdAABA6wSx9cW479i+MRdxXLli7qJUHmjZTtE+0H549kswi0iAWFQmLWkdp98H8EWabKYhgDLfCDeZgG0RuPpixznDqPDMrTQ0vMzNVGNR2uKYnSQm3VotvBk2AwV2Fpa/ZNAJodlYoAzakKBgT0IsSFi2x2wlyWbSWDysmQVsLenXGOXoO8cspqYk9wN5IvF/zxQeMfDCpl8vmqKaBWA1Ux0JE2/MfQ98bfYLqqJTO1A1QldUdJ3+mGnDXITUSsGQAFBblA+gEg/XAWX4WSCXIQaTpLGJPSBucbRTigSASQxI6WIEkfl9MFJp2IpUzBURqp1FmUXJkAk+kT7YbcEywqrmHgAQFUAQBbpe1sTYe8+uK7wsB5DAxDPe9+1/lhWx40wGvkoJgGJ2A2j9P6Y9hlmsg3MBAggHoLAjaff+zj7iyJOrCEzumufIIOoBoY7Fexi56R1tgfiWXZVqMFvUYiFvoDAB/kPgHeScBeH67VauoqOVTJCx1AHvv02wx4rxmUQ02H4Q1hqBkggnvEf84k9qzr41FtI1mr5YULIgRbtt9SJwZl+O5agwLp5xAsNQCg9ZJBDH0iPXoA80C5jfp7nGzwPllC161SmjCNCs8QOpgnqdsZq2e9/Uvky4IR44atG3Pcby1cg0waTdVIGkzvBU2Puo+WMeA+Lxw6uzrRFZysXYgL3sBMnb298aeJcFy0O+hwYsE+Gd5/4jCLgvGXos5BXU4UEsJsDf22xkkvFnkT+bOfD+ORWcT/AGl184CmYy6+QRDeWjBk7MpYkErvB3Ei0yJ3hmTTNVtFSqEHWqQdI0gx6wxgfPB9XxUpVlZhcbKCQ3f5YL8BZKi/mGooeNR8skib2kiDAU2Hq3bDReOkcDjY6zvDch9nSiueRTRM09Cu6FouWEk3M7R1t0xhwvilWlUWlUojXAYGmzaHQ31gyyFD+8ZG/Ww9muG0DtRpiOoj/kz6ziYpZtiKtOWNGk2pR0VmM6fUEgkA9ZIgzhUvSY7X2XOe8VZYT5unWN1B1A97rpEz2g+uF9Ti9CqmtUKITClp0sZjlBM72t+uIKtVNR4gta3zsJ9JMfLB/CEqVnFJRpempBQmCQu5H8Q3I9zhVCKewwk0PeLUtSq86gpAme9on36b37Ri+8L5ylXyL0SRpQqBIgSSI5usmR8/aOW8Ry9am5YElXEOCYH8Jt12v6euLHwXxghDRFLUiAms3pJkG3oDq7gHvhZ2kvoZrJvRF+Kc0Hzf3hJKMDUF7C0KF2ChYAUWEx0wmz5WqwFIQD+GfxGwIXeTYWxcftS4A1LOzRS2bUFffZh9eY/6vTGPhHwSaD/aHakxojWlzpFQ/Czk20071D/oXvhsxabjbRTcC4DT4TlPNqUxUzAElZv5jja3wogGktEk64NhKSp4qlnqVU1ZioBDFhoVRPLp/Cq3hZgm7ati18VZqrQRcwKqZikARIgqQx1bDaGkSDYFBaDiYyeXOcqtX8qArLIEAnrAX8U7AkdsZR15CrerAaueauWc1ixXdrgR6W1aR6aQBgjh+ZSlUh8y1O1lEE6t5ZipgbcovuMY8Ep0w5FTkAudM8u06QJJYkAaTIuZ3GAssKC5ZQ3lPWqElvMuReIFrdTv74dpVQcm0Pc5x8VEYLVqMACGDagA3bm79jfE9VdaikER62g/37Yz4tRQZeRCQAAwaQ15CkX6iR+VsKMjknqqwVKhIAuNh1G8YaDrxNPy7B6ecZdS/EgP03i/ab/LF9l/E9DN5PTWlcxSQikwnmMXBMRzEbGIOxMnEpkuEAl0IZQEBdmEaHCFzeNg3LveRE2GBuBZQ65O0G179Nut8TSoXbqiv8E5DJLl1fMVWdmJY0VsAAYAYgkyQJAUTcY0+MPFy5irGkqipFNIEgRGwkLYAAAnbCvM5YorCmSFgmQfhvH0JYR88JMspJrFjqIQiThlobF3bMaWa1grYsYiewG30H54f1MkgQEiRG3ebj+eJmgAGU6oi7E9+wHphjUzysDvAUW1HfUux6fS2DBoVUOOE8Iyte2Yr5fLUqZZy3/WqBtMKouIGkxAkajYk4ueEeJeGsv2SgxVYhTUQBW6QCTJebywEz9InhXEctTy/luaeomTNMmf90YneNqvmSgXSwtp27H54jOGW7C210XHiTLGhCklpNmveBBmTIYWkH97HsReUq1HtUZiqgAamJAmYAnbrYdsexVKVAdB2RzZSmSuvzKrBUUKIiYjUdyT6dPozzHh+qqw7UCTcroMA7/5iRLDrFsNmoUZUeUuteZnA0kHYQVi/Wd8KOM8I8tWZDmKrPGkgzoAI3iCe0gYOuhmpLYt4GHr5haQ00xfU0wBG5nt6YY5qupIyrTKGFan+KTeQDpgxJPXAGU8OZlWZrqYuxAmD1g9h8/zwDxdGQggg/CTHfuOwwKoeXJKarkd0E8Sy1FdIoVWMCDOr4r20mO1umAM/lCq6lokKN3uRG1zsDIN+uGXh9PtFQs8KKazM3k9YJMmAYgRMYqRxihWy/2Qowpt8FTVzAgRDgg6x25rAxyiNKtPsTVfsgPtQKFNAgGdUEkEgCPyGH3CKaPTVWZQ7gltalhuTJEGW0xpABkncYT8Q8OVqbwEd1kgMFmfcCYP9d8XfFOBeblRWUgVaVKjqYb6gAsGNoAN7RHfGuzRdPYHneFUDoWnUQtTXnka9J2MrfTfr7Yn61SmhYA8r8pLXmI5jF++w6neSCPmuMO0rcMbHmeSfaY/X6Yr+CZZ6GSBp0VqlnIqOGh1O/wlbr7euNpNFW8k9CPh3CQA9WjmqNTQAWpwwcoCJuy2sIJjCuvxSo1UVlADqxIdZvJtafiAMWv3vfDrjOdVGfzKBY1KUJqaNDSJchdxp1LE31bYC4Vkwp0mkKrELUplX0Ear7xMkfhn2HXGfZKm9FDlFp1nT7dWWlV0LpMaQ3NH3hIEOTuR1BmLnBvB4WvWpagVI5XRxpNi3M22iwGq4B+eJLM8PFUtBUMmmmVRDMibEkhXLQTrmSegAs44DwismXNV6dXRJWxhg7FV5zB0o3Qkf+cLNUtsKcr0VvHs0tbI0qyIGeiXUG8hqjaWAMwDrKwO5ETeNeazFLJ00oiCoKebTsASCGgtJhWKhYMHlU/CDjZ4X8LlWqCpUrU6NNdZuNbczqqgFSAliWtzNPSwW+O+GpQos+XOuky7zJXS4ljbmH3iX6AJ2wioyb/i+hTT4milqiVKVQNVgZYbi0jQpB1wOUOew5cb3zy0c+ooUqlNXQkisQRGksRoi1wtiTfuDiGynBqjgsyuiQSHI0rP+o777LJOGXCs+9NJYgsEYUzrlgYtyiTuRextHtZ5VoWLiVGfyS1GqO7BSKDFVELzs0ByAIICqRFthhLw6gmbZmFMPUSmG8tLalBCkixBIBBk+/srepNJzUZ6lR9IYsp5VFwQ5a0ztEQN9sb+AeYhqNl6bOShpmpLBaer8WtbCwJBMACTfpq0ByXoDzmXpqQiSWMEKSCtxty/ETbr74oOG1BSpoiuCWgNsNJJ6ywJ9+2PvhPwstfLVneNWtV1i5SZIK3A3G3pviYzudZdVM8wkjUrnSxB3giDe8xPrhVKmyiaSsL4o6vX1MTUT92mdJYA9WIMdRMHrh9lOIUtDD/CnSmBepTd9YHclgQ0b3ge2E3hniy5ZmLyCQDOmSbWA/MztiiPjMqVIWtDAGQNwfzJn/nDVFiL7TEvD8nVzNfTR510EeYBHKQRDiDDQSsd7g9cM6XhpKAqO0V3iQl9JgSF0IxchjaSVA32GJ2hnXStWedBYPsOsGIHTf8AXD/hQrrSOgpUQhnZ9RJNpgfO3WManJhX+xRxJqOZQgZdcrmEAIVdQWovUaTs43HcAjtieppZvYfqMOc/mKlatSGkq8iLkxJBsY6bnDbxLkUpprCrdoIHUgyFMbi0/LCuk6QVFyVs1Di6JRXly7QoCoeYz1JPcm59cTma4majAsBv0/MD64Mq66tMnyGeoT95VuzE+0cpPUmdul8DcHyJepBG24jDJt1Yt30NuE5Zmp6tpPX0sB749ih4dwEVKYLxp/AF3j1N/pj5jpSSNUhpRoXkKYj64d0uBgU1czpQFj6/ur9Tf2wCmdGVrVKVTem7KSR2Nj7EQfni6yGdoVMsLiDuN/ljlk62gylJ1RzWq5UHVNzOJTOcE8wCD29Rb0xW+Lc8F1uEBuQN5jvb9MLeGIM2qinURa1kCMNAIFl5tvM6EEc0AgkmMVU41TDXtiPIcJ8klpm381j5QcM8lQGYqeXa4liALDAnH88lFRTSqtZr6mVXAUiRoDNGsbknQLwBIBmo8G8DGXpB2+OoAWJ6SJ0+wn6zhc8Y0gwipS/QTmsqlNQqWgARMzAxlwPSGYupKOpRhO6tEx2aQI9sR3jHj+isBSY6gZYdPQYoODcWFamrDqLj1/5xyvJqzo8X4o0cU8MGjU1LoqoZZKgFyo79iLThzVT7NkxTYt5h+8YIBqWeYAz1iJn2743ZLNEMFA8z4qgWfxopadjuBpYbEHuBhJns2zcxaWY6ie5N5nAbfsFNvF+iezXHc2wJfWzmYLWZZAh4AAmLAzIv809XiNWGBLKVIMLCqLkTAFzJsffDfjHFCGUEbk/84zTwa2Zy4r06q621TSYROkkWfa4EwQPfpi2RCax9inLcZY6dRqCDLEAEmIETa0DrPbFxU8WUxR8tMywqNO6shn8ILAxuZMmOp1b4kct4gNJBS+HTOpdPwkWN9yZF/nit8DZGjnHavVAqGhAVXAtM87KTzwSNIJ3memGklVsXtUmVlNczVJZZZxKs3Rkk2LBYgyCI1ddieYLxOtVctVJ1KaS66f4SYI1i1irKxBF9xN9qnJ5XzxpZ4kSpPOIIEAEwDBjZYIFxJOAM/wANjWkpFw/LysNKkyoOltn5TGkmkAVAxFS9iyS6s5DnfHFWuERwzHVKjUAJPSIusn5ye+MK9LNUmqHzFfWOYAzPWCSLgHp1x7jvCKWWz8U/hR0JUtJBIDEXElRMA9RExj5xHjhFRVKzJE+04vGV7Y8Yqt+gVaOYpOAQb9WQMkERDLBB3nbtF4xUcP4I+VzNM+UmcpVwUU03ZVfWIKmdTK4JDDfuLHGWbzIZYO0f38sGeHKgbK55JI00wyEMYBhmYBNgWRWBaxIYjqTjStKxZJLZsSmmXonL0xu7PUYOHkn4U2HwKYnYmSNzhBm+HUswTI0PeGAvPqNm/X1xkub0j6YVZLjJrVCqqZ6RhkkhtVTN2ZJommdKuEGkahMA7AsbkBtj0BjbBme44wSfu4Fhplid/QBT1t69DghMixpOp0klKkCJvpYgWuTIt2YibYjqgq6gjA9gbm3pO1sL10Fr+1G2pxIqkbs8kz62kzv1j3wL/iB8rR0DSO+0G+8WFsW+S4OKmVFKrEKzEX5lkLYDoJn0JLdsIc/4IcSaTaxvBs312P5YzTQjcgfw5VPm+YxJK2A7W3nsFt9O2GXGM8KjBC50qNbQCWPoIET67dzgPguRME3B+HSBzEmx+UGNo3wz4Z4NzGYfRU+5ufvKqtzgwQFWOYwD2EneThcKeTGyxjT9k7mM4RUO8GwZJWVsY+e/1w34PkCxcjlZgZIG0236f1xqr8GqUa7U6qkFY+IXgcv6D8sG5ms2jyaG5+I9u5J6Ybv2GMXQJT442UJQuHj90z7Y9ha/hxgbsDj5g1InbR0HinhWrZ6h0A3YlwXv0YSSCf4r2v2xrqcQFFNFNiABAAlie5JPfvhlngiZBaq1dbMJEtv1CqN7d/0xBvxViCRMen6T19sBuns6ITUuwrO8YrJDCXlgo5bT2kdewwPn9WsVCDrEK1FYI0gwULTKtEyNLe4uoYcLp1KpWq7+TSpDVIIDErcxO2129QOuBswKGX8tmVy1dA93PKrGVYgRuL7Hr0xrXYnJuVeh1wHIjMCpm8zSTUzsU5epJZm0m25gexx7jPiI0csTMksVUev9/pjPjmdOWpLJAlVMdYIBBjeCCD88QnGM09QK0fd3Cxe43ns3WOxGA99DNqC/Yuq1SzFiZJMmeuGnBeJPRYFeYHp/5wo1YP4ZJItMdeo/pibJQby0dE4Bx9vPVgCulWMx15QP1nr1wHneIKCRpgdLYGyjMACDe2NHHBM3scI1Z1JPJyE1TN+ZXSRAGoA9DikyXGFp0AuoAo7n/aYM+skxHoewxKVM1pWmsAGmSQf9RMj8h+eBeJV9TSNvyMYrS0RfJphlDiY1uwVSx1GWBJg73B3/AK4sv2ccWSlTzLvU0AqoUKhaoI1k6VFlkgcxMSLxjmqqTbFz4Ezi0qdZNRRqs0nckaAGjSLwJkHdoiflm7RHb0P8548V2CDKqUfll2LuYsBKMsbWBB2s17ast48piVbLlVEKWpvpYxJPK1qixPKwk7FuuNK8dVS1UUUZgBqAOksf3gNN5F9rz74COfDmyorvyrfVpkxBtY3mw/o2GiuEa2bfGWSFTOUqxIipTRmBQq8LsWEaTqkAFSQdLX7y/iYKNGnub4sfGfHDWqUqSU3VaQYBjMcwBC3FiGVh6iLDEJxmrLBdtM/ng/2k+k0bqPG3IA0k2xXeE6zUsvmKjD4raOpB3MT2Df8A26YluDUoUEjv74Y+cQpgkSAfmpkH8vzwWnJUM1ehFnuIuT5YOx0yOsWtiy4Vl1oUhTAEmNR6k9Sf0xEUE+/QdNQ/XDnimcdII2kSfftgJ/YYa2yySrsQTqmbHY7iPbGitCmJKKxAZAAZv0JIIAgnST+7doJwNw3MqVEHcb4GznEQXVTTAAM+Zq3FyRp+gn0GM+irimxuatgDdRMA+95iJO147AWGBsxnh3iOmMnzS6ZkRiUrVjUzMLIWD7H+9sM6B/DSN1biGmoYYi+okEg3sQCDaesenriy4JmfMphtZpqsaEViut7EFoglBYxJkD2nmHGgfMI9Bjfw/wAQVKQgMSO0+/8AM4RtdEG7eyr4pmWrZpvMYuUCoDuSBcT01XMxaZwetNUSAPl/M98SfDs9+NjEkkmf7thxV4mAOWD88FUiqfiCcVzWn0vj5hHxTPEmAfXHsPmhMkxrxfMuarVZMs55gZRBP4QCYWNh64oafFzToeWlR1UAQDHMxMlYm7XkkW9ZwqXidCvVny6epgFBgzJt8MhZjqR9etFS4BIkhhygLtG4JmxJ1bQCDKn1ZZ97ZSLq6NFHjDnSpFF4jUWoiEmY1uRYWPe07WxtTM0nJ8yllSBtUamBTbYQtTTpO+w20ntZnwPwstVGcgEKCAP4p32gg7b6RN8a+JeGCCakBUBUw5hNI+IKsQW3hm0g6YGvVjJxGlPdIDd8s6szZWkxEJB1aiAJAVLMwA/dEAEbDfVnsjlSrqmXp0wQpcLUZgQZveQHEMbQVi9jjevCNJMMSJfmkiopMBYkAA35l1Uytg/lyAcq/h8hKmosukVTpk7FTLTFneBqBEkQCSRGDceyb3Zzzjnh5qJDJ95SeNDDe9wCB1jbvGNfCGFx13jrim8J5uaKo0gSQpJsSSDC+txbvihZtcIQrk7alDK312PoN+m2Fl1aFjHdoQZNhAlrDfA3FaqnYTipyvCKBUDyyQOquw6xNyy7joMZU+FUA4/9uX/1uxE7iwZQe0YipJHU5aqiU4V4NbOI1QHQV1QWICHTDFT1XeNW1xbrhPxbI+WmkrDK5BU7giQQR3nHW8znCtEpQVaQglVVQqzuQZETqt1vEmBOOd0sjUrZxVhqjPmFbm3Ooq5JO8QTOKQnbZySVXYzP7M6YakoNbXM1RAMfwCB8Q6m8zbpiiHBkyzrRy+moVVS9RysrT1jlhVGtg8FWa4neLYfZKkr1XIpLVIb8bFtQiQwUppJkfE0DtvGFv2sU6marVmRKb/Z6bNpaQG1pbSeUixg9Z7XnlbC1q0LPGHh8VKjVUamHEqRC6GNzClhBZZvETDGxOFGSV8qrsVp1WAIUoAdDOl15RF9IBmIItMnD/xZ4fapRqEkhqSsTBsSIhtIEMNIKksx/wAwHpBAyPhPQAzea1VwmrUwD6eWXFhJ1QFI1ECSbjD5OrZlNLQw4hWFRFEGmSSXOoMpg2GlATq1QSTJhLdSCOO+CMuMsBSGmsaaVVrRLMCOcM0WEAkbRAjYyFxNiK9FZR1UOQ4kvGkixDssMTsBMC8YsK7jSqkx/wC0pltpYQYQITDDlJ2mYj0KbxJyau0QD8FDPSpVEhmRSCN7DmDn/UGANtpvgbjvDi9RiSEJkKAABG9wLiJgn0+WKXh3D2pVhVALEgIslipWQ5AMbhZERdS1zpbEAOMGWDFWOti6naSZkdRc/nhoyfZ0wpvyMaPD6aOvV1JMz37DsOhx7iaea9KmoLS4MDsLm3bGjL09TuQZJtERHYD6/ngfg2fH2xXqnSEkbnf5X6/lhn4oE5rpIrs3+zeopBoMyq4HKWC6GPS/xBrwZERBvgvifgX7NRos1UPVq1URpkooYE/FudrwvU74cUPENMUmrOeSdO5IMDU3Se31MXAxEZ7xQ+YZiA601bUikg7Wn0NyYFhMdL89yaLKNukXeU/ZpSS7CnVbexPliPffvtia8aZFcvWogFbipt0I02neOsevvhZW/aNWpt92ANLAy3WJkASInad743+L82cyaayQwYORIOlSu0jqbW377YeDk2QeTZFccaap9IGBsnQ1MBE9Ynf0HqcFcSoTWIF9ifTFj/gdCmNdAAqCAr1TpkkxAqdR0useow70yceNzZMvl1VdLPoYMwKlTFo/HO59ukzfG85dwICsfYThpxbho16lVKikwwEOwbqJW5juBcmOkDT9rWgunSV7KVIN+kEA9umGi01bHlGUXQvyvhjVL1nFIHZZEz6zb5Y9ja/D2qkvWlIOkKRsfUHY49jJxfoX8cvotvB3gmkp1SJJ6gGN7CfczjoycGGi0bb9fr/f8scS/wATqHXUp1XVJAUSsqY1Nqvewi1yT1g4uvDXjbSg1lmM6ST1O1vX/wAH5LKLq0aUXuiv4DlNCsCJMnl6Ezb/AJ6dMB8XqpMtLmOkaVtfSt49yDMGNN8am8aJsqRMwTt6+8enfCTP8UEQzRJBW0R/EZBC/ha4MggSJaJxi7Moy7Zp4hnNAmDPReWeX4dyQogyNUlYv5g+EKtxLTRrRSLO9MqoP4gdag6dbGBJMWJm5N3YXMVi1QpVtBgE2KkW0xfQNpXeygmxwDxij9x5Q21gT0vEwR+EFTf1Pzoo0XcKjoa+HeDL9nooFBDadR9+Zj09VHTr6YKzvDChLRyMx0HqCCSF97SD1jBXhnLr5ShHDKihVfYORufbVJ67jDmnpYqrSVZWZ5kAAQAJ6cxBH+lj0OJqeLZCn6JfIMzN5aUqbPBIl3SYFyQpAJEXG/WN8WXBeD0qtPnXTVuWFMlCpjSVDg6iBB3Yzb0AleJcOakRUUkAHkcbggmATsGgSD1+uAeN+PatIh1GhjpDFbA6R8XYTAt8r74EoZK0Nk5asts34doUSWAbWDLMzElu8g2NtrSLR1mMq5ny65bSBqbQGABO3MKZIuWEmBcj64VcH8WMzVDUOoQZbUe0ySfW17RbpOHWe4ixy7LS1I9NTqaJEtpeCwNixVo2ICGcKk7NJUvsOq5gioKZq6Q5kArJaoLlWQ8sbm0Egtc2wTxTJU68qCxUrEoQCDLXuYMaGWGBmHHaIU+IlalSNXUWpxyEEkgxpgyNxEmSdRO0kmw4eteDUdKSu4BSguqVMo0tOy6UCyJCqpA7l5xa6EyXsb1aoFJKaUzop0wqkkzpAVYYxcb7gG+wi4NXi1GmzmoAtQFJR5GoNLabAAqabBSCSFhrcoD55nPVSKnKqMfLCkOj6NDBtTAEgS2r0EAHuRfsbMRVYQAE0MwMqVjo1wjLpXUZI0rcmdQxdbA67FnC84lSq7LUYgOmlWlpBkjTUJ1MgiBqJIj1ODeNF2OW1MRS0aFYAEyr6NLdI5h8W5E9AcL8r/8A60hIBqCAu3N1vaDM7xAkTN9mZ4/UpZlKII8tqtQGQIKvAImbAwCNJuCbE2xWvGkRU7dl9nuHU/s1QNVLOwWywArfCIi4ktEsx6GQYxwbj+QFJqitaqrH9dwexAJB2jbbHTuF5Xlaq1DTVy8eW9cmKmmCg0Hm1TphzN4MHVGE37TuHVHSiyqGZUhW1ay6qFBAIuxX49t2e/w4jBfs6YyxVHOOB8Q8uqNR5TY4os5w6nr8yJLQNrE9z0+f/GJPL5XXUC9/7/vvik4Znis0qsGDpBF1Psdtj9Di92qYeNJbZUeIuHLT4XSXTzK1N9PYvrLC29j+QwhXhjgcwCj+Iiw9f0w68RZ41aaBUVmgM6s2kD7tNJUgg6/xgesemI/NyqgNaeYDm0kwNkICk9ZmLnE4w+zojzOFyQyFGmCrkhwpDaRs0GYncT6Y94lz4pn7vSWYkGDe0EFhA0nS6rAtKNFsIshmAzAHbqO4jeRGD6i6oAVQik6RAnvzMPi3Pp0xRzjHUUSUZ8zyQs4ZUGsF7ywMH4W/1QZj2xZCrTqAVahVqVJiujVpiTGrQomZBN22iMS9fhTVRNMEkdh32kCwOB14g2g09Ck7EkXnv79J9cTby6HUXxNpnS8hxVVREpBHqJAVElNYN4JCldN9R6gD0lhOL8cql1XMlKQVlIUA6TJAYhj+6DsT+RtPZShXrg6hRsSs6Yv+9a1u0R6Xwb/gFQKodxUggcwJgFthJsLYRKns6PKXSDn8TI5YjLtUMiW8wBDA0hgdO50k/wBcewkzvBhrAkzpsOkbm43+IfU4+4amBrkEeV4kKTVCACWEAxcEzeSDcThxk+ISlMAADTppggxqgapEtufTm1bgggTYy2k8/UAz9cOOF7ammQR5a6isETDT6TIP+qDNjZfRwR0ytXMllCbMdNyDM292iDsBJnGS0yQDpA1DlSRJsCs6rRDSBBVoYQJAIlOkygmqpDXlWMSbgzGxmbXgggi+CMtVVgKrWKzpCmL6i0ATqGptR+7AAHNcjmTVnS9JM89TWJi5ggAwCARYA3EegMmSSZOF/iXMGjlwFlTrEj0gnT7gEDrB1Xg4PmxY6tbXHR21Rczuh1GCZDQwsd9fFchrKoQY5muZmw5pnm+KJgWUWBthzSvAw8P+KAyoFlGAgrHKek9vXFJw3xCCzahMmIBHSwBBj1OOfU+FNS0BJbzS+pDEaVk7wSOnvjJeHVqSa4PLMlZLC5Wdx2N/b5c7WySnqmdPo55amWYMIUhQb9yb+h/piW4lSp1C1KZjboxAtPyxK5Pi1WmpUKxdxC6iTPWfTqYtv88YcK4xU8zy2WWYtfZ7CYU7TK2ne2GgmmI3FaGvCPCL1XHOFopDNUYqBJ+EMCQTJEWm3QTah4tn/K1IuWK1GTT5tN4JUwWLUgACGTm6/OMTXE8tVRgwM02AhwILarlTvpYDlBWLAWBMYrG4utRDFM1Kp0rVdizuxRWE0pZmHKFbeFbpJtWhWmlaEnhasHzjcihRTfmaAtOGGtjIt1I3MuBvfFRnePUYqLzDlLNVYxVJlXJVdDQuoiWnVyP+6RhR4f4YCW10658wmStKoAoBB+IyFRDAve5PS9jxnhVFcujPSkcrU1cKVY9FKdzY2/dv8Iib7piMmftemjSo0BUqsxCkCtq1xJbQSNMQpA6QrGwGCKHCqQqfaKecr0A4bVJlwwI1KvM2q9NgRJ0lk3kNhg/A0fKjQVp1yARWXdH1LyyCIQQaYggKVG/mDVrTwnmDoGqnRhiaYVCEQkMr+VP/AMgMsSIAB0m1wq7Q0prSQJlKmWr1rgNDBqbeWUqNyiHIAIemxBTUEg8oi0YQftDy/lZlKoqPTeBpWOUshsdUAKbKxmDddt8W2X8MCmtNCWim00wdPKSJZQ4IkEhpBc7kTBQlJ4t4J9psDA8vlGldIeSUYMhKAzKnT327ldoF/Q34HVasiVCQ4qkavPT/AKhCqwpjUoMICbkEhZgxOFXinhSVi1KBTalVkKq6Ki6yoLKJGpGJYgnZmVewD3gnhmMlTDSjCnpNRkOoISPhB1QSAL6RAJ9wH4nzioqjyhSditNNJuDpapytAMSIJBAMCSMLG0wSknaRE+KeF5fUtRtSirOirqYsxUgTABJEE7iTpW4kwvy9JVUPmamlNGqikEaiH0/DuALmT/5AfeKiPIR4kq4Kqtw6qjAvrtIIBBa5hVkScQWTBaSbyQI6ADoPQDpinJ9lODKWkNP8TKvUuLsSbEAySZAgad+g+URgUpTqyZ8ub3hrfw9Ikm07xgSu/KENySGk7j0HX5egxsy2bKMpMoB8RXr6gGwMbxv1GGUl7GenQwyPDVo1CapJpaS0aR5kGyEaioaZ1QrEwD2MMv8ABX8ynTfy6ZqDcNyCQWWW1MJOmDBgGxI3wBkOOBApoLoZZGuC2oGxF3sttgOrdzjIVjmNaLToUWSGLLCSJBiFUayW09OXT2xPTK8cpcW4sq6/DNNIUzVmpSEBAVIioWUmpTdgAFIs1jDAxe07m/DgpVeSCoABaSdZFy6yBC2mCZvHrj5xrjVCoh00lo1BzylQ3NtSjUdQQxKqoGnp1wj8Oy1Wo9uWmxPzIX+eBBMCl5q+y14OsUB0JMn5tJ/KcG1XAA36n6a8aMisUQPQD9P64wrsCTvYP/8AoL/PCnpegXip8uopAnlI+pH8hj2NudeWBNxEW3x7D2I4Nuzn9Co1QsTe4PyubdgO2KXhGVNYLEyhhRJ2FxHRI+I3mSIjE3wilqbSdmtbfoR+m4x2Lwdw+kqqAuoqL2ECb3bvJw+WKs8qFVbJ6nwh0WWB0wL+wHft7YIGVqFgVAOtSum4AUzqX94qtiTMCwuIB6FxLJiog0C+2MqeQ0U9IhLczH4rSQP1uf5DE1PyCuXVHP62SdTrqAbmABZifiIWNOgEQQCDeRgSuWXUZnTqIkzqLEQd7yT2uZxScayxVifTpYWuDPo8HcGy9Bedek00gSGUONRB3KFmIA2iTH+1bTMNerLX4meWoBs0BuEpkD3Nv1wyGVHMvQllM9nAcf8AdqHzws4fU+/J7afzP9cUVdOeRs6/mv8AQnEq9iyZJ56ioFBh0qICP9QKH9cKOJ5YLXplTB1kg9uWf1H54d8VHIsg/wCYp+j2/v1wq40v3tPsH/8A0p/84aL9iWanzjFNICqajrLCzAiLg+gm52G9hh1wPhwpMX1ladQ6HQlKkiys8yQZcqQq6iADNiMJqIYqgTSAGLE6ZMECZIGoiDsNzA3jFBQ4MyURU8vTqc60RHefL0upPMCG2GliVIMrh1OtjvjfJpF9U43RoCRFMmwekAx8tSCqlYkMb2C9TiW8S+OgKoqCjUNSmxgg6FgGyOpkk6d7DpHTAL1AMz5Q1qxHNoHKeTWJpOzhyPh0greCCpvhlwnNBuatTXMUW0/eBOUxZDVQ3RxYAkHVKX6lvyL0Tl8V8TTktEll/HubpHzhTC0iw0wjBQQNlYyCQOhnYWtGKjw94+WpUo6UC1NQ1rpVRpJI+IJqgCG+M7bb4eeI+O0RQKU6Xnw6UmUICoLibiVMREEFeZ1vM4gsoS4YUFpUaYVvMZmY1IOsS632TVCDXMkSZICxXtgrJWkdg4xxujSQms4VQkkOJOqp8MH4WCyQbEDfpiU4Xn0q06detDJ8WggBWZS+k6gqh3HlnUoGxBNo0o/Evimr5CrTKtQ0hinwlhIDUySQ2nSJ001FiZAEYXeHuKs1JF5WKlkIljqUHWFRQCEY6zD8uwja7Um0wcfGlF32de4Xxynm1OkwynS6g3VhNjHc/UR3BPF/2vca/wDfhKbMBRg7yNbcx0916dp1DbFjwipUWtVZGClkRCYmNLMe/wAel9BuBq1NbY84/aGqawTVD1yTrVSCiL+FbAQ+osSBYThVFRboSUadi3iPiirmKQpubKOnU7CekCYj1HaMa6B0qo7KScCZdYpMRKk6VP8AECZIH0X1tg1xLKO2kfnP8saTs6eDVtGapl2earMp1RHQi3X3n+mAeK0UH+WwKhrCZMESb7QCI+YxozgBIuOaCe1yd/lGPeUDpAIIEgHaevvhsVVk5PKT0b+DUQ2r0j9cNcrwh6p002KloF2CKTeJJIG/v7Y0ZDLBFJ6mMMeCcDpZks1UsQp5VFrDp8+vXCLekdbiocS1sI4h+zeoKWpKqOyXI0sA2x5WNmvO8YU+HKWmjWbqSi/qb4b8Wyq5Wmxy7VaLRIC1Gg+mmY2wHw/O66JOkBmqLqI2cjTLaeh79CSY3jDOLj2c/FWf+CnQfd7xcfy/ngatWjVt8Fh/v6+tp+ePVczFNe8i/wA5xozBPPsJCAfIz+eJM9L0Y1MwQoO9l9N5P8sfcC58kiOwTv1Df+Mew1Cy5KdE9wLLff6WtpMn/Zv+V8WR45UquKdLUlEA7QJPUzfsdgTGoj4ZxH1201gR/wBQKIjfpHp9DhjkqgFQ0hMjmkwsgcxUzBgKCQImfe9VtHnuOEsf2dCyPHnTWhaNAC9jJBM947TjOlxkt+In+KSY3OmNu9yYAB6kTJ0c0XR4MMIJI/cM3gCTEySST9LeyteUGn4Uuxm+xMi8kTN4PxAdcZwtjJJOykzHE5WTqJHwkd+nyuD2P0wsezWj8TGCCJYgGIERINxvj4+b/GdTMraGCkksdQCHVMybkEFmmeUKkYArcWRKrhjsEE94BIt2lvW2EktUNa9hnDKn37+39/nijpf5ZtsT+n545/k+PoHZwwUsIj0BmQe/X2w1Hi6ELE0zJbaRt6A7m3QfLCNMlNX0FeJU+4UgmfMW+/4h/MYW8bTlRuzC31GNdfjvn5b4b6i3pAPf5YYLmEWWqLrVHnR++ZsoPS5mTa2GUaSFYdkeEGlSNNKsuyIpRRFTzIWoqyGlS0aQjaSwkgGIwoy+dQ0TSqF15/MDKobdSpBBIInlvJ9sNOGcfVwVZ8xT8t6UtoUmpT16G84KQWnzNJXmCqE+LTjRxPJUTqrGpUbnKN5aj4wWUu6MQV1MolZ+It0KYWUa2el8H5MY3x8qr2jRw/Joaq6K9OQSRqBRwQDBgyphoaNWKTguT0KGZPLq+UDOuSpRAAN5VQApMz8RuBzYRUeH0ldRNV2qIQAUW2vdiAzRFOTMwdSwwuVsdlFpUyLG0mGEliyrLH4jGkNqmVYYMI3sT+pfJydRdnzL5TYB2MxYnfUPiJkB5VAuqSpCncagq7xXllp5YmmoQs4KhQBLag7WI5nhBzCSdNoDAA7OZmFJUKWgG/JqgKILG4Z2UqFaWlATMoRGnjLlDX+Jw6swk6FpsWHlKSxvqQMQObYg8rRSb6RxfHjJu/R8TiVOqb011FTTNPTq8xdJWn94SGRklZJMNp1G4jAWWNShITRpqGTSJLa92BBixUEcwYE2YHpg9+IOnm+atKsvl6lJQcwchFYVEUMZBIuRexgiMYcSzHlqvIJYaIJMqDpLL3vHlyYO+xvhIt4s9Hl44ZxcY9jPg1NqyVKwd1kqvcl5A0cqgOCCvNGoSwvKhobjmYo1qhZtdOoQQwIBXUttpLdDcm1t8WdFzUzFNg/l0qUG3w00tAE9agOiGklpksDiY8bcMSWzCEAs33lO0o0svS1yhtA3BEgjAi9HJ8mCvJdf8EQoVNKTATUIEidpBj2/XGypV5mPaT/2gD9cZZMKQi6hYHTNpLHYGPSL+txjGtRK6g1mZgsdhP8Af0w0uyfH0VX/AKMoPSUs1QPoS4I0ryqCCOux6jf0xK53LrTq1EW4QwCTPT2HXFxmMzpBJNgCWjeAJ9on9cQVHK1q5dlUkuSSYtckm5xnZOOmMaTQo+WGXh/URAfSCrne1gSDfa8D54xo8CKqNbibWG1p674DKKh+EFO1t+wJIHY40I30dU52kHZukqUyxfVIsASdR2JYnY+n9MLMiIVFBgEggf6QWk+psPljRxLiBcgWP0sPWLHDfhHD1am4MgqpZWAmGMAKwm4aYtcETsDij9nNmlJG96/3Y9D/AHfBOarTrIP7seywMKax0KqvsCATMD1uCY2ONtfjlJCxVgQ6kQOn5yPnvhJI7PyJdln4J8J/ai9WopNIKizJkvvaOgU9f3h64+4jc5noQBWNVE0BN9EsgapC2iHkbd8ew2D+zjfI27Qrz9E6QQJgN8t/5DBmRVigpq4LCJkfhN7kXKgwQIY9RM40u9jO3r+k7fXDnI1ldNQQXEEwDuZgnrcE3mRq/wA0atCwqjp+Sq5NH2CX001BX4mJCsDt0kq2nUQCputosSSlywt5cQNzeOvxva2mRPLM7WGCuEcHp130aTo1EjfSoU3CjexY2kxqIIQFWN9l+E5SmCy0w1W/M3Sd4Gw+hwzZzvlUdHPqdQGQpJUKeUDnYxrLlJIPKoJ0grCCwmcQfii2aqi0Bot2AEfMi59ScdY4hlUVwqqBcaEE9w1gCDEmYXc7zZl5N4nac3WP/wDRxb0YjAuzcu0mLmpwoM74w1YyqHae2MRgPsgwpOJVAAoaANv6/XFf4P4rop1GaqyKWpoNIGpWZw2rUQdIAWJ9T2EwuKbwXmwtYK0BH+IkWsdQ9BBGMvo2TLHN0KppMy1XOay3xVEJD1aJIYM25sGuTI0sDsIxuo8XFZCxrUqlsydNZPKYrrptp8yCDYabGLp1W2yoKkVmbyDpeVlpmwAWI1HUnLpYHUSRBVsK6pWi/wB06nLZtH0B1ZkV9QEMo5rhQpIuVZT0kBNdFJX/AJGnCKDJma1PQBoYBKh1BhyhBGnsilmCiYDXAE4Pz1YhAE1AlgiBSFgyeSZ0qed1IXWQaXM4IMEZSgH1EgFGdgAKZUAX1grzAbQQwUNqtsZGoOKmfRSZCczpuQTLKpBAYqoaNouxgEnFIpJE+Sf5JqQiz3mrTRmc+bRhwjfhisyliPhlj5YE7gPe2BKtanTehFNVU1qoYNLBlbyzMWMhKhQC11kd8beKVwHqa3dRSqNU8vTGrUQF07WBnUv8Vt7B8WqqgDk88/chXDaQHtVLKYXlAVUG2gEiImR3R/ikg3iNOdA8xKhqmitomLuxZI5ZLqd7ze8xSZ2glSnTqhCCCHVkDhgZduRiIaTBgROmAxgnE1lsmDU815pAAFtJYglUV5GnmWF3AjmhVubU2dy5bLUopO5K0SwWmyMRzE6ZqMqlRLAsNAKWgDCx12N8nkVRjF7XZ8rVnZdUJmiRqYIqpQNMcxqirUB16TKsq1LGWlcCZjwhl6yPrzFRk1K4WkAabGAnmGoVJaSSATfmeNVyRuG+H0qK7ZTMV6a0mmHX7vUkG/lswbTAltJXa+B81nHo16NOoaS/dqVZWigy+Zb4AdKMAdQG5Vf4sVhTdHDK8Wk+x5kP2a5VV0OK5DAEnzoDDoLALYyItuIw+4Tw2nlqYp/Y6TKusF6irdQoZW1EFnJuI35cA8N44wps96lII8krAGhyFNV9grD4dKsxtIJw6ocbp69JlHDC2tZ0sLVdCvAS8Se4ttFZRa9HJF/smuN+G1zJFTLU9A0g+URpXUYmAfgIO4jTysQdwUlbhuaUQuWa+x1LBHcEMQR6jHQHzFKoitqDBi2kuOizrI1qLIBJPW+98acrmkIUuStNiTq1EtMKQGBLFfiW1olREMCZ45F4/IlDRx7iPCc8jamCRvpDSf0wMVU0tTBlBaDPcG89rn8sdVzOVWpVJ+JStvWCR+l/riG8RutOpU8v4VZfM7cykH3EhQT0JvGJqVMvCeTpkYOHMHhBq7H374teE5U08vSZomtUaf8ATRAUX9XqNb+EYm6dRS8LYxt0PoOxxXIgNVKcyKKLT9zdnPzdiP8AaMByorHjXr7NHiXh6tSht7Qeo/pjnecyrU3KtYjr39Ri78W5rRTsdjtiWzz+dT1WlYt6Hp/PFVtWJzR3Xsz4PzUmXUAQymCL7HrFxj2HXCPD1NFBqAs5AnmIA9BHbHsNTZqkbfEOSRmJpnQxZYkxJJgEH8M9yR8sC5CnUCl9LHSrMr+XMKB5bOpAJIU6bMwE3BvhDm+MFgQRJPWdu0YFpZxoKyQDv/e98Rj4oPLJSmqOn+H6rpJZGVj5eoQ1tKwvKSfLFzCn10wDGKIZxpIvvHz/AJHHMch4ie5diTAEyIIAsI6wI+nphxR40WJM9f7t7YMwxgnsf8YzKqA1SotNCJOxLCHMaYKs1ip1FY1JvNuS8SrB6rsohWZiBMkAkkAk3JHfDfxBm3qPpEwATp9/54n9N74NVRzTfoyqPJxhjbQpap/ljZ9kME3tvIt9RjVYtgxxQeFeWqh0a9YYKDJFwQTH4uojrOFKZMnYdCZFxb+/yxZ+CaZWqtOxZqTcrD8M6vkSQD126yRh4xM+tFLTVmNZ0ajBSmlqZYixZB8QIsGvvyTC82B+K5yjVCajVNKvAUaOZHlVVklRrbmgz8Sobiww7Xh7C+h1kFYWoCo3Is0GL2IiOoa8g8aorSVXKKkMgZnbU1hpAZjAguFZnEGWYwfhIa9A/L1SGlDJhKYBIPKLtBJF+bUZZ9SyJIjkZSb3kuM5ClVdmYoWB1DRqZyLqzKjKdWlw2oREL+Bgyltx/xdRy9Mj4zcBVbQSZXVdBpWxV+sNMagcTvC6gYxka5YQzHL1T5diACNwpJF5RgRpm2M3TphhFu3ZnQ8PjLqzAB2p+YVBZAQ0KFLjUJCiXBBMsyAqFbmVZrgzLRDMwYEKAAGEWBIJZQLISYBn4dxhlxLjOik1KtTqKRJ0qxFwZSoapc1HIVnWLgwp9tFTP8Am06arRqVKgRVRyYYBSpCADelrVn1EyNRWQL4DijpjyzWh7nuMA0A5LpqQgeVmVFSX8ssGRwXLwzwSSQNTfiBDimrVMutQU4chXUGmJBkhWZy3mWsdTfFG0HETQzQy6CrmgrVKSL9ny5AIOomC5BMKCNRVjJt6YoOF8cNWknmUlqF1uxHMZ3JIknlAA6AfXAab0iXX/otyvB3Jpg1qoqM9VqVQoQDUc6TqqbAMFgExcm0EY15zPF6mX12K02WooUrpOuGgSd2H4SIAiABAc5SmpoOKcPRFXcVC3IHEMBBcf5agITMFhJ5TiY4tq+3atEOyB9EidRjXIFhqIdwOusHYjDx0xXJPRVUuGjSStIO2k6dLNTJJggBh8QMbQRZha+Nz5SoGZNYQB9Rm4iiQJkBWXTFtLb6BuRjHgdQFYYKx5lhtepgACSCFjb4gYBgiRM4OdwFGoFlKhptpaZRj1pMWUaiVgl13hRjpUX0cUp09AVXizAglKZLM7VOQ/ekiOcOGHJMheUAhRAjGpeJMQQFYbBWNQs9goIZiA1QMyzBgQVidKFdPEba5aQBNTSwaTHKZUwBdQASYm53xry8BqdvxTA+v64jN4aR08cFPyaK7IUJF+0AbCPliY4jw6mletzLo/EDIAgAuhMwwEdBMk9Rh3XzZcFab+VYg1AJIm3KDYmbe/c2wq4Z4JzNOo9SmBXQwNJO5ABMoSBOozEmbW2xytXsvB0RJztOk7NTpNrDQuoQV22IJDEegX1m4wf4aVzWdiwKlfnMk7dOuN1ThAp1QFapWUGSsapUaplO45pG1tgSMMsrTSkjFQACSdh29hNu+DJ3pFuJMjvF2bLVNM7Y1eGlBqAfhXmPqRt+d/ljNsv9oqNZ4LEKVFpHcm2HfD/D3kaoqLU1KNt13sek3B9oxSLS0CnKdsxz3ERO4x7Enxe1UwSf5emPuGs0puwEm+M6NEsbEfMx+Ztg7huUVyNQmcDK2hjHdhG4jthars5q2OuD5GjbzRXmf+maYA9CW2Y2iY+eDtI1MaalV/CGYNUEbhgI0mL7dRhVk88b8qf/AF9sNOH59ncIYiSbDsf6n640Um6Lcf6F+YYgtU0k9Baw2Amelv8AicKjlHbn0khuuOqJwWmKJeDJmdv5DCgcOp02GlAJP6ybdtsP+hMbbEnDPD+hZbmY+lh8z+uC3yA9v9V/odvyw7rUgFnt3v374wekIk33t0wqf0Yns1lSoJBIjY+9rMMHeF8wRm1LGQAVk9CQLG3pP1sMb82oKgbAkTGNPCJ82m6nSzMVkAGBpU2DAg9ryMN3Ezjs6atQD/nt+WIv9pvFF8lKKMNTOCwBB0hRIBjYkxb0PTDF+M1KdOqG01dCSDUUEn4BfTAIuDt+Eesynitwc7UGlRYLYRaB02vNxEGNsBQ2I04kTmFIMdevT8sa6dQqZBII7G+KlMmrsxI6f0xtzvAKV4UiF6H1j8oxnFgQrpeM80qFPMlCCCpVSObexHzwPnfFOZq0/LqVqjJAAUmwAIMDsLDb2xprZJVYAE42rw5bXPXrgYMOQs1e+Ov8LywAy+kwWo0jIAufLF9JEHaIIxzBMuDFviIB+sY6V4ezBdctIHIukeyMyCflgxi0EoqeSa8vuSSBTAYlo1EuSb2iYmLSRjmPFc15vE6gkAI7rqvJgxJPU7x9L4624sPcD6zji/B6xbOEmJZ2JMd2Mgdhc+uG405UmyailtFtw+oyklGIL6XJkhSRpiVFtoOkiO+NOTp87MpbVzajqK30kKykAK0Ej89sE1KxGkfv1adMzeFJMxPWBHzOM1zDBidR5U0ib2LA7G0zeR85FsUcq2xKVddkz4j4mtFqdFbSUaoYjlUyJIsSSJJ6RHfDjh3EqbtCsCYJsen8v+e2IrxfXLVyT0Cj6yf5x7Rhh+zkxm9cSadOo4B2JAtMbi8/TEJXItDVHT+BcMquEKU9JUC7WHeRNyN/eTfrilrZ2lkEAqVFBN9Iuxn+ADUe0mB64h//AFpmWBRXFMXJKKNR92aW+c4TZpoM7kzJNyfUnqcT/G2WXG29lJxvxdTqrU8uigNQCXdQdUbagdwN7ziF4rxVVplQ0kCMBca4g+0xbCnhdIVKyhriQY+Yt7YpUY9DSkoeMR3wbgVbMrT8qkzaD8YEqlyWJM3ntOGmeqLRowu1/nJmSO53xcZil9n4e3lEoGLAgRs7QYkWsYttjlXijMHQP764WPl5DK4ps0cL8Otmg9TzFpjVALAmepiO1vrj5hrWzvkQiKICr1cG8m5VhO3549jZ1ong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80900" name="AutoShape 8" descr="data:image/jpeg;base64,/9j/4AAQSkZJRgABAQAAAQABAAD/2wCEAAkGBhQSERUUExQUFBUWGBgaFxcYGCAdGRwdHB8dGh0bHBggICYfGhsjGxodHy8gIycpLC0sGh4xNTAqNSkrLSkBCQoKDgwOGg8PGiwkHyQsLCwsLCwsLCwsLCwsLCwsLCwsLCwsLCwsLCwsLCksLCwsLCwsLCwsLCwsLCwpLCwsLP/AABEIAMwA9gMBIgACEQEDEQH/xAAbAAADAAMBAQAAAAAAAAAAAAAEBQYCAwcAAf/EAEEQAAIBAgQEBAMFBgUDBQEBAAECEQMhAAQSMQUiQVEGE2FxMoGRFCNCobEHUmLB4fAVM3KC8UOi0RYkU5KyYzT/xAAZAQADAQEBAAAAAAAAAAAAAAABAgMABAX/xAAoEQACAgICAgICAQUBAAAAAAAAAQIREiEDMSJBBFETYTIFQoGhsXH/2gAMAwEAAhEDEQA/AOZ5vwrWpIS4EgzYyO9xuJFxO/ScK2rM0ai0Dbrf1x0fy1rJZgxQQDEEoNh6FR0P4fRQMR9bhw1sBtoqA3nmRS4PpsIxX6KuNLQBw3gL1V1mVS4nqY7CQPqcOslxfykakpZQnVtIJkkkdRfAvCKWYamq0zyajAMXIucFLwYam8x7mxF4+ft3wqSvR2cfxOWUc4xFeY4marggIukCDFheST3m2Bsxn6gqB23iAdgQf1EYd1OGJTUw+pjtFwDB3mxB6742+HuAtnMylB3CBzpEDaBqn1MAwMa6QnN8bl46lIScK4m1KqWsZs17EHa/YEb4y4txjzFCjaSSTcntJube+LPxj+zhcgaVWnUNSk50MHWDtvvcET7EeoxIZnhy0awuJGlgNxv1BielsUjFzjo5cnVWa6XDgrBtTIsNDGxJAm3fBfAM2XLalDRzEkwb2+KZj0Eb4b1+D1K1CrV+60PsVAVVfVzIlOx09yBa++5A4P4SdmHKtQdRMf8Ad0/v2K7CrvRbeG8iatRSWKNpmmYDIywRAYROkxJEMFsZEYbpK1jrOiQVdRcGmd2XvpI1bTKQbXx7IFKdNVXy0YQSgILBxudagBoP4o1evTH3OeXWAJbTUF/iESLypEXtvG1jaJ55Nt2MlLZ9pZQKKlKppKEEG89LMFvKkML3lWExE4lOPZUrXLhzTL6fMUJqnSIkQDfYfnin/wDVNJAoqytanKFNJKsN/wCOAswJvBws/aHkNWXp5vLXUkwAJK9+47mO2KxdV9C9upHOs9WOp2Y03lNMAQRLWtEhhjfw9qqFhyMxCgksAQFUFR68sfzwNmOFNSp0qtUHTWUuALdSL9rCQeoJxp4rVYw4IIZQpgW5eh9djh+nkLYJXqh3JI0j06fTFT4B4CatYkorUkgsSCQ1+VU7ywg+k9SMKfDKeZUSmKRqktOlYlgNxB9vzx1XL8Eo5KiqNKq7HkTmqVW/EtPbkBgeYYGn1JicpUaNezKv4ao1YLvppJyqqQBN9SKBZtUkM8zaBpBnDGlRpCFSnTpBbISNTgfwqLDfe3z6KKvFn8s1DpyyLKoBEIBuiEqXq1C0hiBAP8UgC5rjNVQFyw81muatWoGO1+RSUTsJJPfuZ7dMdOmafFHhLLUUaoKStU5n1VXZ3dt7ohSmB/uj0PWG4S1PlLhA1ytu0iOwxcvRNZZrvWzBj/Loozr1nVoAB2/+QHviG8WZYK40UHpKdtagbdAABA6wSx9cW479i+MRdxXLli7qJUHmjZTtE+0H549kswi0iAWFQmLWkdp98H8EWabKYhgDLfCDeZgG0RuPpixznDqPDMrTQ0vMzNVGNR2uKYnSQm3VotvBk2AwV2Fpa/ZNAJodlYoAzakKBgT0IsSFi2x2wlyWbSWDysmQVsLenXGOXoO8cspqYk9wN5IvF/zxQeMfDCpl8vmqKaBWA1Ux0JE2/MfQ98bfYLqqJTO1A1QldUdJ3+mGnDXITUSsGQAFBblA+gEg/XAWX4WSCXIQaTpLGJPSBucbRTigSASQxI6WIEkfl9MFJp2IpUzBURqp1FmUXJkAk+kT7YbcEywqrmHgAQFUAQBbpe1sTYe8+uK7wsB5DAxDPe9+1/lhWx40wGvkoJgGJ2A2j9P6Y9hlmsg3MBAggHoLAjaff+zj7iyJOrCEzumufIIOoBoY7Fexi56R1tgfiWXZVqMFvUYiFvoDAB/kPgHeScBeH67VauoqOVTJCx1AHvv02wx4rxmUQ02H4Q1hqBkggnvEf84k9qzr41FtI1mr5YULIgRbtt9SJwZl+O5agwLp5xAsNQCg9ZJBDH0iPXoA80C5jfp7nGzwPllC161SmjCNCs8QOpgnqdsZq2e9/Uvky4IR44atG3Pcby1cg0waTdVIGkzvBU2Puo+WMeA+Lxw6uzrRFZysXYgL3sBMnb298aeJcFy0O+hwYsE+Gd5/4jCLgvGXos5BXU4UEsJsDf22xkkvFnkT+bOfD+ORWcT/AGl184CmYy6+QRDeWjBk7MpYkErvB3Ei0yJ3hmTTNVtFSqEHWqQdI0gx6wxgfPB9XxUpVlZhcbKCQ3f5YL8BZKi/mGooeNR8skib2kiDAU2Hq3bDReOkcDjY6zvDch9nSiueRTRM09Cu6FouWEk3M7R1t0xhwvilWlUWlUojXAYGmzaHQ31gyyFD+8ZG/Ww9muG0DtRpiOoj/kz6ziYpZtiKtOWNGk2pR0VmM6fUEgkA9ZIgzhUvSY7X2XOe8VZYT5unWN1B1A97rpEz2g+uF9Ti9CqmtUKITClp0sZjlBM72t+uIKtVNR4gta3zsJ9JMfLB/CEqVnFJRpempBQmCQu5H8Q3I9zhVCKewwk0PeLUtSq86gpAme9on36b37Ri+8L5ylXyL0SRpQqBIgSSI5usmR8/aOW8Ry9am5YElXEOCYH8Jt12v6euLHwXxghDRFLUiAms3pJkG3oDq7gHvhZ2kvoZrJvRF+Kc0Hzf3hJKMDUF7C0KF2ChYAUWEx0wmz5WqwFIQD+GfxGwIXeTYWxcftS4A1LOzRS2bUFffZh9eY/6vTGPhHwSaD/aHakxojWlzpFQ/Czk20071D/oXvhsxabjbRTcC4DT4TlPNqUxUzAElZv5jja3wogGktEk64NhKSp4qlnqVU1ZioBDFhoVRPLp/Cq3hZgm7ati18VZqrQRcwKqZikARIgqQx1bDaGkSDYFBaDiYyeXOcqtX8qArLIEAnrAX8U7AkdsZR15CrerAaueauWc1ixXdrgR6W1aR6aQBgjh+ZSlUh8y1O1lEE6t5ZipgbcovuMY8Ep0w5FTkAudM8u06QJJYkAaTIuZ3GAssKC5ZQ3lPWqElvMuReIFrdTv74dpVQcm0Pc5x8VEYLVqMACGDagA3bm79jfE9VdaikER62g/37Yz4tRQZeRCQAAwaQ15CkX6iR+VsKMjknqqwVKhIAuNh1G8YaDrxNPy7B6ecZdS/EgP03i/ab/LF9l/E9DN5PTWlcxSQikwnmMXBMRzEbGIOxMnEpkuEAl0IZQEBdmEaHCFzeNg3LveRE2GBuBZQ65O0G179Nut8TSoXbqiv8E5DJLl1fMVWdmJY0VsAAYAYgkyQJAUTcY0+MPFy5irGkqipFNIEgRGwkLYAAAnbCvM5YorCmSFgmQfhvH0JYR88JMspJrFjqIQiThlobF3bMaWa1grYsYiewG30H54f1MkgQEiRG3ebj+eJmgAGU6oi7E9+wHphjUzysDvAUW1HfUux6fS2DBoVUOOE8Iyte2Yr5fLUqZZy3/WqBtMKouIGkxAkajYk4ueEeJeGsv2SgxVYhTUQBW6QCTJebywEz9InhXEctTy/luaeomTNMmf90YneNqvmSgXSwtp27H54jOGW7C210XHiTLGhCklpNmveBBmTIYWkH97HsReUq1HtUZiqgAamJAmYAnbrYdsexVKVAdB2RzZSmSuvzKrBUUKIiYjUdyT6dPozzHh+qqw7UCTcroMA7/5iRLDrFsNmoUZUeUuteZnA0kHYQVi/Wd8KOM8I8tWZDmKrPGkgzoAI3iCe0gYOuhmpLYt4GHr5haQ00xfU0wBG5nt6YY5qupIyrTKGFan+KTeQDpgxJPXAGU8OZlWZrqYuxAmD1g9h8/zwDxdGQggg/CTHfuOwwKoeXJKarkd0E8Sy1FdIoVWMCDOr4r20mO1umAM/lCq6lokKN3uRG1zsDIN+uGXh9PtFQs8KKazM3k9YJMmAYgRMYqRxihWy/2Qowpt8FTVzAgRDgg6x25rAxyiNKtPsTVfsgPtQKFNAgGdUEkEgCPyGH3CKaPTVWZQ7gltalhuTJEGW0xpABkncYT8Q8OVqbwEd1kgMFmfcCYP9d8XfFOBeblRWUgVaVKjqYb6gAsGNoAN7RHfGuzRdPYHneFUDoWnUQtTXnka9J2MrfTfr7Yn61SmhYA8r8pLXmI5jF++w6neSCPmuMO0rcMbHmeSfaY/X6Yr+CZZ6GSBp0VqlnIqOGh1O/wlbr7euNpNFW8k9CPh3CQA9WjmqNTQAWpwwcoCJuy2sIJjCuvxSo1UVlADqxIdZvJtafiAMWv3vfDrjOdVGfzKBY1KUJqaNDSJchdxp1LE31bYC4Vkwp0mkKrELUplX0Ear7xMkfhn2HXGfZKm9FDlFp1nT7dWWlV0LpMaQ3NH3hIEOTuR1BmLnBvB4WvWpagVI5XRxpNi3M22iwGq4B+eJLM8PFUtBUMmmmVRDMibEkhXLQTrmSegAs44DwismXNV6dXRJWxhg7FV5zB0o3Qkf+cLNUtsKcr0VvHs0tbI0qyIGeiXUG8hqjaWAMwDrKwO5ETeNeazFLJ00oiCoKebTsASCGgtJhWKhYMHlU/CDjZ4X8LlWqCpUrU6NNdZuNbczqqgFSAliWtzNPSwW+O+GpQos+XOuky7zJXS4ljbmH3iX6AJ2wioyb/i+hTT4milqiVKVQNVgZYbi0jQpB1wOUOew5cb3zy0c+ooUqlNXQkisQRGksRoi1wtiTfuDiGynBqjgsyuiQSHI0rP+o777LJOGXCs+9NJYgsEYUzrlgYtyiTuRextHtZ5VoWLiVGfyS1GqO7BSKDFVELzs0ByAIICqRFthhLw6gmbZmFMPUSmG8tLalBCkixBIBBk+/srepNJzUZ6lR9IYsp5VFwQ5a0ztEQN9sb+AeYhqNl6bOShpmpLBaer8WtbCwJBMACTfpq0ByXoDzmXpqQiSWMEKSCtxty/ETbr74oOG1BSpoiuCWgNsNJJ6ywJ9+2PvhPwstfLVneNWtV1i5SZIK3A3G3pviYzudZdVM8wkjUrnSxB3giDe8xPrhVKmyiaSsL4o6vX1MTUT92mdJYA9WIMdRMHrh9lOIUtDD/CnSmBepTd9YHclgQ0b3ge2E3hniy5ZmLyCQDOmSbWA/MztiiPjMqVIWtDAGQNwfzJn/nDVFiL7TEvD8nVzNfTR510EeYBHKQRDiDDQSsd7g9cM6XhpKAqO0V3iQl9JgSF0IxchjaSVA32GJ2hnXStWedBYPsOsGIHTf8AXD/hQrrSOgpUQhnZ9RJNpgfO3WManJhX+xRxJqOZQgZdcrmEAIVdQWovUaTs43HcAjtieppZvYfqMOc/mKlatSGkq8iLkxJBsY6bnDbxLkUpprCrdoIHUgyFMbi0/LCuk6QVFyVs1Di6JRXly7QoCoeYz1JPcm59cTma4majAsBv0/MD64Mq66tMnyGeoT95VuzE+0cpPUmdul8DcHyJepBG24jDJt1Yt30NuE5Zmp6tpPX0sB749ih4dwEVKYLxp/AF3j1N/pj5jpSSNUhpRoXkKYj64d0uBgU1czpQFj6/ur9Tf2wCmdGVrVKVTem7KSR2Nj7EQfni6yGdoVMsLiDuN/ljlk62gylJ1RzWq5UHVNzOJTOcE8wCD29Rb0xW+Lc8F1uEBuQN5jvb9MLeGIM2qinURa1kCMNAIFl5tvM6EEc0AgkmMVU41TDXtiPIcJ8klpm381j5QcM8lQGYqeXa4liALDAnH88lFRTSqtZr6mVXAUiRoDNGsbknQLwBIBmo8G8DGXpB2+OoAWJ6SJ0+wn6zhc8Y0gwipS/QTmsqlNQqWgARMzAxlwPSGYupKOpRhO6tEx2aQI9sR3jHj+isBSY6gZYdPQYoODcWFamrDqLj1/5xyvJqzo8X4o0cU8MGjU1LoqoZZKgFyo79iLThzVT7NkxTYt5h+8YIBqWeYAz1iJn2743ZLNEMFA8z4qgWfxopadjuBpYbEHuBhJns2zcxaWY6ie5N5nAbfsFNvF+iezXHc2wJfWzmYLWZZAh4AAmLAzIv809XiNWGBLKVIMLCqLkTAFzJsffDfjHFCGUEbk/84zTwa2Zy4r06q621TSYROkkWfa4EwQPfpi2RCax9inLcZY6dRqCDLEAEmIETa0DrPbFxU8WUxR8tMywqNO6shn8ILAxuZMmOp1b4kct4gNJBS+HTOpdPwkWN9yZF/nit8DZGjnHavVAqGhAVXAtM87KTzwSNIJ3memGklVsXtUmVlNczVJZZZxKs3Rkk2LBYgyCI1ddieYLxOtVctVJ1KaS66f4SYI1i1irKxBF9xN9qnJ5XzxpZ4kSpPOIIEAEwDBjZYIFxJOAM/wANjWkpFw/LysNKkyoOltn5TGkmkAVAxFS9iyS6s5DnfHFWuERwzHVKjUAJPSIusn5ye+MK9LNUmqHzFfWOYAzPWCSLgHp1x7jvCKWWz8U/hR0JUtJBIDEXElRMA9RExj5xHjhFRVKzJE+04vGV7Y8Yqt+gVaOYpOAQb9WQMkERDLBB3nbtF4xUcP4I+VzNM+UmcpVwUU03ZVfWIKmdTK4JDDfuLHGWbzIZYO0f38sGeHKgbK55JI00wyEMYBhmYBNgWRWBaxIYjqTjStKxZJLZsSmmXonL0xu7PUYOHkn4U2HwKYnYmSNzhBm+HUswTI0PeGAvPqNm/X1xkub0j6YVZLjJrVCqqZ6RhkkhtVTN2ZJommdKuEGkahMA7AsbkBtj0BjbBme44wSfu4Fhplid/QBT1t69DghMixpOp0klKkCJvpYgWuTIt2YibYjqgq6gjA9gbm3pO1sL10Fr+1G2pxIqkbs8kz62kzv1j3wL/iB8rR0DSO+0G+8WFsW+S4OKmVFKrEKzEX5lkLYDoJn0JLdsIc/4IcSaTaxvBs312P5YzTQjcgfw5VPm+YxJK2A7W3nsFt9O2GXGM8KjBC50qNbQCWPoIET67dzgPguRME3B+HSBzEmx+UGNo3wz4Z4NzGYfRU+5ufvKqtzgwQFWOYwD2EneThcKeTGyxjT9k7mM4RUO8GwZJWVsY+e/1w34PkCxcjlZgZIG0236f1xqr8GqUa7U6qkFY+IXgcv6D8sG5ms2jyaG5+I9u5J6Ybv2GMXQJT442UJQuHj90z7Y9ha/hxgbsDj5g1InbR0HinhWrZ6h0A3YlwXv0YSSCf4r2v2xrqcQFFNFNiABAAlie5JPfvhlngiZBaq1dbMJEtv1CqN7d/0xBvxViCRMen6T19sBuns6ITUuwrO8YrJDCXlgo5bT2kdewwPn9WsVCDrEK1FYI0gwULTKtEyNLe4uoYcLp1KpWq7+TSpDVIIDErcxO2129QOuBswKGX8tmVy1dA93PKrGVYgRuL7Hr0xrXYnJuVeh1wHIjMCpm8zSTUzsU5epJZm0m25gexx7jPiI0csTMksVUev9/pjPjmdOWpLJAlVMdYIBBjeCCD88QnGM09QK0fd3Cxe43ns3WOxGA99DNqC/Yuq1SzFiZJMmeuGnBeJPRYFeYHp/5wo1YP4ZJItMdeo/pibJQby0dE4Bx9vPVgCulWMx15QP1nr1wHneIKCRpgdLYGyjMACDe2NHHBM3scI1Z1JPJyE1TN+ZXSRAGoA9DikyXGFp0AuoAo7n/aYM+skxHoewxKVM1pWmsAGmSQf9RMj8h+eBeJV9TSNvyMYrS0RfJphlDiY1uwVSx1GWBJg73B3/AK4sv2ccWSlTzLvU0AqoUKhaoI1k6VFlkgcxMSLxjmqqTbFz4Ezi0qdZNRRqs0nckaAGjSLwJkHdoiflm7RHb0P8548V2CDKqUfll2LuYsBKMsbWBB2s17ast48piVbLlVEKWpvpYxJPK1qixPKwk7FuuNK8dVS1UUUZgBqAOksf3gNN5F9rz74COfDmyorvyrfVpkxBtY3mw/o2GiuEa2bfGWSFTOUqxIipTRmBQq8LsWEaTqkAFSQdLX7y/iYKNGnub4sfGfHDWqUqSU3VaQYBjMcwBC3FiGVh6iLDEJxmrLBdtM/ng/2k+k0bqPG3IA0k2xXeE6zUsvmKjD4raOpB3MT2Df8A26YluDUoUEjv74Y+cQpgkSAfmpkH8vzwWnJUM1ehFnuIuT5YOx0yOsWtiy4Vl1oUhTAEmNR6k9Sf0xEUE+/QdNQ/XDnimcdII2kSfftgJ/YYa2yySrsQTqmbHY7iPbGitCmJKKxAZAAZv0JIIAgnST+7doJwNw3MqVEHcb4GznEQXVTTAAM+Zq3FyRp+gn0GM+irimxuatgDdRMA+95iJO147AWGBsxnh3iOmMnzS6ZkRiUrVjUzMLIWD7H+9sM6B/DSN1biGmoYYi+okEg3sQCDaesenriy4JmfMphtZpqsaEViut7EFoglBYxJkD2nmHGgfMI9Bjfw/wAQVKQgMSO0+/8AM4RtdEG7eyr4pmWrZpvMYuUCoDuSBcT01XMxaZwetNUSAPl/M98SfDs9+NjEkkmf7thxV4mAOWD88FUiqfiCcVzWn0vj5hHxTPEmAfXHsPmhMkxrxfMuarVZMs55gZRBP4QCYWNh64oafFzToeWlR1UAQDHMxMlYm7XkkW9ZwqXidCvVny6epgFBgzJt8MhZjqR9etFS4BIkhhygLtG4JmxJ1bQCDKn1ZZ97ZSLq6NFHjDnSpFF4jUWoiEmY1uRYWPe07WxtTM0nJ8yllSBtUamBTbYQtTTpO+w20ntZnwPwstVGcgEKCAP4p32gg7b6RN8a+JeGCCakBUBUw5hNI+IKsQW3hm0g6YGvVjJxGlPdIDd8s6szZWkxEJB1aiAJAVLMwA/dEAEbDfVnsjlSrqmXp0wQpcLUZgQZveQHEMbQVi9jjevCNJMMSJfmkiopMBYkAA35l1Uytg/lyAcq/h8hKmosukVTpk7FTLTFneBqBEkQCSRGDceyb3Zzzjnh5qJDJ95SeNDDe9wCB1jbvGNfCGFx13jrim8J5uaKo0gSQpJsSSDC+txbvihZtcIQrk7alDK312PoN+m2Fl1aFjHdoQZNhAlrDfA3FaqnYTipyvCKBUDyyQOquw6xNyy7joMZU+FUA4/9uX/1uxE7iwZQe0YipJHU5aqiU4V4NbOI1QHQV1QWICHTDFT1XeNW1xbrhPxbI+WmkrDK5BU7giQQR3nHW8znCtEpQVaQglVVQqzuQZETqt1vEmBOOd0sjUrZxVhqjPmFbm3Ooq5JO8QTOKQnbZySVXYzP7M6YakoNbXM1RAMfwCB8Q6m8zbpiiHBkyzrRy+moVVS9RysrT1jlhVGtg8FWa4neLYfZKkr1XIpLVIb8bFtQiQwUppJkfE0DtvGFv2sU6marVmRKb/Z6bNpaQG1pbSeUixg9Z7XnlbC1q0LPGHh8VKjVUamHEqRC6GNzClhBZZvETDGxOFGSV8qrsVp1WAIUoAdDOl15RF9IBmIItMnD/xZ4fapRqEkhqSsTBsSIhtIEMNIKksx/wAwHpBAyPhPQAzea1VwmrUwD6eWXFhJ1QFI1ECSbjD5OrZlNLQw4hWFRFEGmSSXOoMpg2GlATq1QSTJhLdSCOO+CMuMsBSGmsaaVVrRLMCOcM0WEAkbRAjYyFxNiK9FZR1UOQ4kvGkixDssMTsBMC8YsK7jSqkx/wC0pltpYQYQITDDlJ2mYj0KbxJyau0QD8FDPSpVEhmRSCN7DmDn/UGANtpvgbjvDi9RiSEJkKAABG9wLiJgn0+WKXh3D2pVhVALEgIslipWQ5AMbhZERdS1zpbEAOMGWDFWOti6naSZkdRc/nhoyfZ0wpvyMaPD6aOvV1JMz37DsOhx7iaea9KmoLS4MDsLm3bGjL09TuQZJtERHYD6/ngfg2fH2xXqnSEkbnf5X6/lhn4oE5rpIrs3+zeopBoMyq4HKWC6GPS/xBrwZERBvgvifgX7NRos1UPVq1URpkooYE/FudrwvU74cUPENMUmrOeSdO5IMDU3Se31MXAxEZ7xQ+YZiA601bUikg7Wn0NyYFhMdL89yaLKNukXeU/ZpSS7CnVbexPliPffvtia8aZFcvWogFbipt0I02neOsevvhZW/aNWpt92ANLAy3WJkASInad743+L82cyaayQwYORIOlSu0jqbW377YeDk2QeTZFccaap9IGBsnQ1MBE9Ynf0HqcFcSoTWIF9ifTFj/gdCmNdAAqCAr1TpkkxAqdR0useow70yceNzZMvl1VdLPoYMwKlTFo/HO59ukzfG85dwICsfYThpxbho16lVKikwwEOwbqJW5juBcmOkDT9rWgunSV7KVIN+kEA9umGi01bHlGUXQvyvhjVL1nFIHZZEz6zb5Y9ja/D2qkvWlIOkKRsfUHY49jJxfoX8cvotvB3gmkp1SJJ6gGN7CfczjoycGGi0bb9fr/f8scS/wATqHXUp1XVJAUSsqY1Nqvewi1yT1g4uvDXjbSg1lmM6ST1O1vX/wAH5LKLq0aUXuiv4DlNCsCJMnl6Ezb/AJ6dMB8XqpMtLmOkaVtfSt49yDMGNN8am8aJsqRMwTt6+8enfCTP8UEQzRJBW0R/EZBC/ha4MggSJaJxi7Moy7Zp4hnNAmDPReWeX4dyQogyNUlYv5g+EKtxLTRrRSLO9MqoP4gdag6dbGBJMWJm5N3YXMVi1QpVtBgE2KkW0xfQNpXeygmxwDxij9x5Q21gT0vEwR+EFTf1Pzoo0XcKjoa+HeDL9nooFBDadR9+Zj09VHTr6YKzvDChLRyMx0HqCCSF97SD1jBXhnLr5ShHDKihVfYORufbVJ67jDmnpYqrSVZWZ5kAAQAJ6cxBH+lj0OJqeLZCn6JfIMzN5aUqbPBIl3SYFyQpAJEXG/WN8WXBeD0qtPnXTVuWFMlCpjSVDg6iBB3Yzb0AleJcOakRUUkAHkcbggmATsGgSD1+uAeN+PatIh1GhjpDFbA6R8XYTAt8r74EoZK0Nk5asts34doUSWAbWDLMzElu8g2NtrSLR1mMq5ny65bSBqbQGABO3MKZIuWEmBcj64VcH8WMzVDUOoQZbUe0ySfW17RbpOHWe4ixy7LS1I9NTqaJEtpeCwNixVo2ICGcKk7NJUvsOq5gioKZq6Q5kArJaoLlWQ8sbm0Egtc2wTxTJU68qCxUrEoQCDLXuYMaGWGBmHHaIU+IlalSNXUWpxyEEkgxpgyNxEmSdRO0kmw4eteDUdKSu4BSguqVMo0tOy6UCyJCqpA7l5xa6EyXsb1aoFJKaUzop0wqkkzpAVYYxcb7gG+wi4NXi1GmzmoAtQFJR5GoNLabAAqabBSCSFhrcoD55nPVSKnKqMfLCkOj6NDBtTAEgS2r0EAHuRfsbMRVYQAE0MwMqVjo1wjLpXUZI0rcmdQxdbA67FnC84lSq7LUYgOmlWlpBkjTUJ1MgiBqJIj1ODeNF2OW1MRS0aFYAEyr6NLdI5h8W5E9AcL8r/8A60hIBqCAu3N1vaDM7xAkTN9mZ4/UpZlKII8tqtQGQIKvAImbAwCNJuCbE2xWvGkRU7dl9nuHU/s1QNVLOwWywArfCIi4ktEsx6GQYxwbj+QFJqitaqrH9dwexAJB2jbbHTuF5Xlaq1DTVy8eW9cmKmmCg0Hm1TphzN4MHVGE37TuHVHSiyqGZUhW1ay6qFBAIuxX49t2e/w4jBfs6YyxVHOOB8Q8uqNR5TY4os5w6nr8yJLQNrE9z0+f/GJPL5XXUC9/7/vvik4Znis0qsGDpBF1Psdtj9Di92qYeNJbZUeIuHLT4XSXTzK1N9PYvrLC29j+QwhXhjgcwCj+Iiw9f0w68RZ41aaBUVmgM6s2kD7tNJUgg6/xgesemI/NyqgNaeYDm0kwNkICk9ZmLnE4w+zojzOFyQyFGmCrkhwpDaRs0GYncT6Y94lz4pn7vSWYkGDe0EFhA0nS6rAtKNFsIshmAzAHbqO4jeRGD6i6oAVQik6RAnvzMPi3Pp0xRzjHUUSUZ8zyQs4ZUGsF7ywMH4W/1QZj2xZCrTqAVahVqVJiujVpiTGrQomZBN22iMS9fhTVRNMEkdh32kCwOB14g2g09Ck7EkXnv79J9cTby6HUXxNpnS8hxVVREpBHqJAVElNYN4JCldN9R6gD0lhOL8cql1XMlKQVlIUA6TJAYhj+6DsT+RtPZShXrg6hRsSs6Yv+9a1u0R6Xwb/gFQKodxUggcwJgFthJsLYRKns6PKXSDn8TI5YjLtUMiW8wBDA0hgdO50k/wBcewkzvBhrAkzpsOkbm43+IfU4+4amBrkEeV4kKTVCACWEAxcEzeSDcThxk+ISlMAADTppggxqgapEtufTm1bgggTYy2k8/UAz9cOOF7ammQR5a6isETDT6TIP+qDNjZfRwR0ytXMllCbMdNyDM292iDsBJnGS0yQDpA1DlSRJsCs6rRDSBBVoYQJAIlOkygmqpDXlWMSbgzGxmbXgggi+CMtVVgKrWKzpCmL6i0ATqGptR+7AAHNcjmTVnS9JM89TWJi5ggAwCARYA3EegMmSSZOF/iXMGjlwFlTrEj0gnT7gEDrB1Xg4PmxY6tbXHR21Rczuh1GCZDQwsd9fFchrKoQY5muZmw5pnm+KJgWUWBthzSvAw8P+KAyoFlGAgrHKek9vXFJw3xCCzahMmIBHSwBBj1OOfU+FNS0BJbzS+pDEaVk7wSOnvjJeHVqSa4PLMlZLC5Wdx2N/b5c7WySnqmdPo55amWYMIUhQb9yb+h/piW4lSp1C1KZjboxAtPyxK5Pi1WmpUKxdxC6iTPWfTqYtv88YcK4xU8zy2WWYtfZ7CYU7TK2ne2GgmmI3FaGvCPCL1XHOFopDNUYqBJ+EMCQTJEWm3QTah4tn/K1IuWK1GTT5tN4JUwWLUgACGTm6/OMTXE8tVRgwM02AhwILarlTvpYDlBWLAWBMYrG4utRDFM1Kp0rVdizuxRWE0pZmHKFbeFbpJtWhWmlaEnhasHzjcihRTfmaAtOGGtjIt1I3MuBvfFRnePUYqLzDlLNVYxVJlXJVdDQuoiWnVyP+6RhR4f4YCW10658wmStKoAoBB+IyFRDAve5PS9jxnhVFcujPSkcrU1cKVY9FKdzY2/dv8Iib7piMmftemjSo0BUqsxCkCtq1xJbQSNMQpA6QrGwGCKHCqQqfaKecr0A4bVJlwwI1KvM2q9NgRJ0lk3kNhg/A0fKjQVp1yARWXdH1LyyCIQQaYggKVG/mDVrTwnmDoGqnRhiaYVCEQkMr+VP/AMgMsSIAB0m1wq7Q0prSQJlKmWr1rgNDBqbeWUqNyiHIAIemxBTUEg8oi0YQftDy/lZlKoqPTeBpWOUshsdUAKbKxmDddt8W2X8MCmtNCWim00wdPKSJZQ4IkEhpBc7kTBQlJ4t4J9psDA8vlGldIeSUYMhKAzKnT327ldoF/Q34HVasiVCQ4qkavPT/AKhCqwpjUoMICbkEhZgxOFXinhSVi1KBTalVkKq6Ki6yoLKJGpGJYgnZmVewD3gnhmMlTDSjCnpNRkOoISPhB1QSAL6RAJ9wH4nzioqjyhSditNNJuDpapytAMSIJBAMCSMLG0wSknaRE+KeF5fUtRtSirOirqYsxUgTABJEE7iTpW4kwvy9JVUPmamlNGqikEaiH0/DuALmT/5AfeKiPIR4kq4Kqtw6qjAvrtIIBBa5hVkScQWTBaSbyQI6ADoPQDpinJ9lODKWkNP8TKvUuLsSbEAySZAgad+g+URgUpTqyZ8ub3hrfw9Ikm07xgSu/KENySGk7j0HX5egxsy2bKMpMoB8RXr6gGwMbxv1GGUl7GenQwyPDVo1CapJpaS0aR5kGyEaioaZ1QrEwD2MMv8ABX8ynTfy6ZqDcNyCQWWW1MJOmDBgGxI3wBkOOBApoLoZZGuC2oGxF3sttgOrdzjIVjmNaLToUWSGLLCSJBiFUayW09OXT2xPTK8cpcW4sq6/DNNIUzVmpSEBAVIioWUmpTdgAFIs1jDAxe07m/DgpVeSCoABaSdZFy6yBC2mCZvHrj5xrjVCoh00lo1BzylQ3NtSjUdQQxKqoGnp1wj8Oy1Wo9uWmxPzIX+eBBMCl5q+y14OsUB0JMn5tJ/KcG1XAA36n6a8aMisUQPQD9P64wrsCTvYP/8AoL/PCnpegXip8uopAnlI+pH8hj2NudeWBNxEW3x7D2I4Nuzn9Co1QsTe4PyubdgO2KXhGVNYLEyhhRJ2FxHRI+I3mSIjE3wilqbSdmtbfoR+m4x2Lwdw+kqqAuoqL2ECb3bvJw+WKs8qFVbJ6nwh0WWB0wL+wHft7YIGVqFgVAOtSum4AUzqX94qtiTMCwuIB6FxLJiog0C+2MqeQ0U9IhLczH4rSQP1uf5DE1PyCuXVHP62SdTrqAbmABZifiIWNOgEQQCDeRgSuWXUZnTqIkzqLEQd7yT2uZxScayxVifTpYWuDPo8HcGy9Bedek00gSGUONRB3KFmIA2iTH+1bTMNerLX4meWoBs0BuEpkD3Nv1wyGVHMvQllM9nAcf8AdqHzws4fU+/J7afzP9cUVdOeRs6/mv8AQnEq9iyZJ56ioFBh0qICP9QKH9cKOJ5YLXplTB1kg9uWf1H54d8VHIsg/wCYp+j2/v1wq40v3tPsH/8A0p/84aL9iWanzjFNICqajrLCzAiLg+gm52G9hh1wPhwpMX1ladQ6HQlKkiys8yQZcqQq6iADNiMJqIYqgTSAGLE6ZMECZIGoiDsNzA3jFBQ4MyURU8vTqc60RHefL0upPMCG2GliVIMrh1OtjvjfJpF9U43RoCRFMmwekAx8tSCqlYkMb2C9TiW8S+OgKoqCjUNSmxgg6FgGyOpkk6d7DpHTAL1AMz5Q1qxHNoHKeTWJpOzhyPh0greCCpvhlwnNBuatTXMUW0/eBOUxZDVQ3RxYAkHVKX6lvyL0Tl8V8TTktEll/HubpHzhTC0iw0wjBQQNlYyCQOhnYWtGKjw94+WpUo6UC1NQ1rpVRpJI+IJqgCG+M7bb4eeI+O0RQKU6Xnw6UmUICoLibiVMREEFeZ1vM4gsoS4YUFpUaYVvMZmY1IOsS632TVCDXMkSZICxXtgrJWkdg4xxujSQms4VQkkOJOqp8MH4WCyQbEDfpiU4Xn0q06detDJ8WggBWZS+k6gqh3HlnUoGxBNo0o/Evimr5CrTKtQ0hinwlhIDUySQ2nSJ001FiZAEYXeHuKs1JF5WKlkIljqUHWFRQCEY6zD8uwja7Um0wcfGlF32de4Xxynm1OkwynS6g3VhNjHc/UR3BPF/2vca/wDfhKbMBRg7yNbcx0916dp1DbFjwipUWtVZGClkRCYmNLMe/wAel9BuBq1NbY84/aGqawTVD1yTrVSCiL+FbAQ+osSBYThVFRboSUadi3iPiirmKQpubKOnU7CekCYj1HaMa6B0qo7KScCZdYpMRKk6VP8AECZIH0X1tg1xLKO2kfnP8saTs6eDVtGapl2earMp1RHQi3X3n+mAeK0UH+WwKhrCZMESb7QCI+YxozgBIuOaCe1yd/lGPeUDpAIIEgHaevvhsVVk5PKT0b+DUQ2r0j9cNcrwh6p002KloF2CKTeJJIG/v7Y0ZDLBFJ6mMMeCcDpZks1UsQp5VFrDp8+vXCLekdbiocS1sI4h+zeoKWpKqOyXI0sA2x5WNmvO8YU+HKWmjWbqSi/qb4b8Wyq5Wmxy7VaLRIC1Gg+mmY2wHw/O66JOkBmqLqI2cjTLaeh79CSY3jDOLj2c/FWf+CnQfd7xcfy/ngatWjVt8Fh/v6+tp+ePVczFNe8i/wA5xozBPPsJCAfIz+eJM9L0Y1MwQoO9l9N5P8sfcC58kiOwTv1Df+Mew1Cy5KdE9wLLff6WtpMn/Zv+V8WR45UquKdLUlEA7QJPUzfsdgTGoj4ZxH1201gR/wBQKIjfpHp9DhjkqgFQ0hMjmkwsgcxUzBgKCQImfe9VtHnuOEsf2dCyPHnTWhaNAC9jJBM947TjOlxkt+In+KSY3OmNu9yYAB6kTJ0c0XR4MMIJI/cM3gCTEySST9LeyteUGn4Uuxm+xMi8kTN4PxAdcZwtjJJOykzHE5WTqJHwkd+nyuD2P0wsezWj8TGCCJYgGIERINxvj4+b/GdTMraGCkksdQCHVMybkEFmmeUKkYArcWRKrhjsEE94BIt2lvW2EktUNa9hnDKn37+39/nijpf5ZtsT+n545/k+PoHZwwUsIj0BmQe/X2w1Hi6ELE0zJbaRt6A7m3QfLCNMlNX0FeJU+4UgmfMW+/4h/MYW8bTlRuzC31GNdfjvn5b4b6i3pAPf5YYLmEWWqLrVHnR++ZsoPS5mTa2GUaSFYdkeEGlSNNKsuyIpRRFTzIWoqyGlS0aQjaSwkgGIwoy+dQ0TSqF15/MDKobdSpBBIInlvJ9sNOGcfVwVZ8xT8t6UtoUmpT16G84KQWnzNJXmCqE+LTjRxPJUTqrGpUbnKN5aj4wWUu6MQV1MolZ+It0KYWUa2el8H5MY3x8qr2jRw/Joaq6K9OQSRqBRwQDBgyphoaNWKTguT0KGZPLq+UDOuSpRAAN5VQApMz8RuBzYRUeH0ldRNV2qIQAUW2vdiAzRFOTMwdSwwuVsdlFpUyLG0mGEliyrLH4jGkNqmVYYMI3sT+pfJydRdnzL5TYB2MxYnfUPiJkB5VAuqSpCncagq7xXllp5YmmoQs4KhQBLag7WI5nhBzCSdNoDAA7OZmFJUKWgG/JqgKILG4Z2UqFaWlATMoRGnjLlDX+Jw6swk6FpsWHlKSxvqQMQObYg8rRSb6RxfHjJu/R8TiVOqb011FTTNPTq8xdJWn94SGRklZJMNp1G4jAWWNShITRpqGTSJLa92BBixUEcwYE2YHpg9+IOnm+atKsvl6lJQcwchFYVEUMZBIuRexgiMYcSzHlqvIJYaIJMqDpLL3vHlyYO+xvhIt4s9Hl44ZxcY9jPg1NqyVKwd1kqvcl5A0cqgOCCvNGoSwvKhobjmYo1qhZtdOoQQwIBXUttpLdDcm1t8WdFzUzFNg/l0qUG3w00tAE9agOiGklpksDiY8bcMSWzCEAs33lO0o0svS1yhtA3BEgjAi9HJ8mCvJdf8EQoVNKTATUIEidpBj2/XGypV5mPaT/2gD9cZZMKQi6hYHTNpLHYGPSL+txjGtRK6g1mZgsdhP8Af0w0uyfH0VX/AKMoPSUs1QPoS4I0ryqCCOux6jf0xK53LrTq1EW4QwCTPT2HXFxmMzpBJNgCWjeAJ9on9cQVHK1q5dlUkuSSYtckm5xnZOOmMaTQo+WGXh/URAfSCrne1gSDfa8D54xo8CKqNbibWG1p674DKKh+EFO1t+wJIHY40I30dU52kHZukqUyxfVIsASdR2JYnY+n9MLMiIVFBgEggf6QWk+psPljRxLiBcgWP0sPWLHDfhHD1am4MgqpZWAmGMAKwm4aYtcETsDij9nNmlJG96/3Y9D/AHfBOarTrIP7seywMKax0KqvsCATMD1uCY2ONtfjlJCxVgQ6kQOn5yPnvhJI7PyJdln4J8J/ai9WopNIKizJkvvaOgU9f3h64+4jc5noQBWNVE0BN9EsgapC2iHkbd8ew2D+zjfI27Qrz9E6QQJgN8t/5DBmRVigpq4LCJkfhN7kXKgwQIY9RM40u9jO3r+k7fXDnI1ldNQQXEEwDuZgnrcE3mRq/wA0atCwqjp+Sq5NH2CX001BX4mJCsDt0kq2nUQCputosSSlywt5cQNzeOvxva2mRPLM7WGCuEcHp130aTo1EjfSoU3CjexY2kxqIIQFWN9l+E5SmCy0w1W/M3Sd4Gw+hwzZzvlUdHPqdQGQpJUKeUDnYxrLlJIPKoJ0grCCwmcQfii2aqi0Bot2AEfMi59ScdY4hlUVwqqBcaEE9w1gCDEmYXc7zZl5N4nac3WP/wDRxb0YjAuzcu0mLmpwoM74w1YyqHae2MRgPsgwpOJVAAoaANv6/XFf4P4rop1GaqyKWpoNIGpWZw2rUQdIAWJ9T2EwuKbwXmwtYK0BH+IkWsdQ9BBGMvo2TLHN0KppMy1XOay3xVEJD1aJIYM25sGuTI0sDsIxuo8XFZCxrUqlsydNZPKYrrptp8yCDYabGLp1W2yoKkVmbyDpeVlpmwAWI1HUnLpYHUSRBVsK6pWi/wB06nLZtH0B1ZkV9QEMo5rhQpIuVZT0kBNdFJX/AJGnCKDJma1PQBoYBKh1BhyhBGnsilmCiYDXAE4Pz1YhAE1AlgiBSFgyeSZ0qed1IXWQaXM4IMEZSgH1EgFGdgAKZUAX1grzAbQQwUNqtsZGoOKmfRSZCczpuQTLKpBAYqoaNouxgEnFIpJE+Sf5JqQiz3mrTRmc+bRhwjfhisyliPhlj5YE7gPe2BKtanTehFNVU1qoYNLBlbyzMWMhKhQC11kd8beKVwHqa3dRSqNU8vTGrUQF07WBnUv8Vt7B8WqqgDk88/chXDaQHtVLKYXlAVUG2gEiImR3R/ikg3iNOdA8xKhqmitomLuxZI5ZLqd7ze8xSZ2glSnTqhCCCHVkDhgZduRiIaTBgROmAxgnE1lsmDU815pAAFtJYglUV5GnmWF3AjmhVubU2dy5bLUopO5K0SwWmyMRzE6ZqMqlRLAsNAKWgDCx12N8nkVRjF7XZ8rVnZdUJmiRqYIqpQNMcxqirUB16TKsq1LGWlcCZjwhl6yPrzFRk1K4WkAabGAnmGoVJaSSATfmeNVyRuG+H0qK7ZTMV6a0mmHX7vUkG/lswbTAltJXa+B81nHo16NOoaS/dqVZWigy+Zb4AdKMAdQG5Vf4sVhTdHDK8Wk+x5kP2a5VV0OK5DAEnzoDDoLALYyItuIw+4Tw2nlqYp/Y6TKusF6irdQoZW1EFnJuI35cA8N44wps96lII8krAGhyFNV9grD4dKsxtIJw6ocbp69JlHDC2tZ0sLVdCvAS8Se4ttFZRa9HJF/smuN+G1zJFTLU9A0g+URpXUYmAfgIO4jTysQdwUlbhuaUQuWa+x1LBHcEMQR6jHQHzFKoitqDBi2kuOizrI1qLIBJPW+98acrmkIUuStNiTq1EtMKQGBLFfiW1olREMCZ45F4/IlDRx7iPCc8jamCRvpDSf0wMVU0tTBlBaDPcG89rn8sdVzOVWpVJ+JStvWCR+l/riG8RutOpU8v4VZfM7cykH3EhQT0JvGJqVMvCeTpkYOHMHhBq7H374teE5U08vSZomtUaf8ATRAUX9XqNb+EYm6dRS8LYxt0PoOxxXIgNVKcyKKLT9zdnPzdiP8AaMByorHjXr7NHiXh6tSht7Qeo/pjnecyrU3KtYjr39Ri78W5rRTsdjtiWzz+dT1WlYt6Hp/PFVtWJzR3Xsz4PzUmXUAQymCL7HrFxj2HXCPD1NFBqAs5AnmIA9BHbHsNTZqkbfEOSRmJpnQxZYkxJJgEH8M9yR8sC5CnUCl9LHSrMr+XMKB5bOpAJIU6bMwE3BvhDm+MFgQRJPWdu0YFpZxoKyQDv/e98Rj4oPLJSmqOn+H6rpJZGVj5eoQ1tKwvKSfLFzCn10wDGKIZxpIvvHz/AJHHMch4ie5diTAEyIIAsI6wI+nphxR40WJM9f7t7YMwxgnsf8YzKqA1SotNCJOxLCHMaYKs1ip1FY1JvNuS8SrB6rsohWZiBMkAkkAk3JHfDfxBm3qPpEwATp9/54n9N74NVRzTfoyqPJxhjbQpap/ljZ9kME3tvIt9RjVYtgxxQeFeWqh0a9YYKDJFwQTH4uojrOFKZMnYdCZFxb+/yxZ+CaZWqtOxZqTcrD8M6vkSQD126yRh4xM+tFLTVmNZ0ajBSmlqZYixZB8QIsGvvyTC82B+K5yjVCajVNKvAUaOZHlVVklRrbmgz8Sobiww7Xh7C+h1kFYWoCo3Is0GL2IiOoa8g8aorSVXKKkMgZnbU1hpAZjAguFZnEGWYwfhIa9A/L1SGlDJhKYBIPKLtBJF+bUZZ9SyJIjkZSb3kuM5ClVdmYoWB1DRqZyLqzKjKdWlw2oREL+Bgyltx/xdRy9Mj4zcBVbQSZXVdBpWxV+sNMagcTvC6gYxka5YQzHL1T5diACNwpJF5RgRpm2M3TphhFu3ZnQ8PjLqzAB2p+YVBZAQ0KFLjUJCiXBBMsyAqFbmVZrgzLRDMwYEKAAGEWBIJZQLISYBn4dxhlxLjOik1KtTqKRJ0qxFwZSoapc1HIVnWLgwp9tFTP8Am06arRqVKgRVRyYYBSpCADelrVn1EyNRWQL4DijpjyzWh7nuMA0A5LpqQgeVmVFSX8ssGRwXLwzwSSQNTfiBDimrVMutQU4chXUGmJBkhWZy3mWsdTfFG0HETQzQy6CrmgrVKSL9ny5AIOomC5BMKCNRVjJt6YoOF8cNWknmUlqF1uxHMZ3JIknlAA6AfXAab0iXX/otyvB3Jpg1qoqM9VqVQoQDUc6TqqbAMFgExcm0EY15zPF6mX12K02WooUrpOuGgSd2H4SIAiABAc5SmpoOKcPRFXcVC3IHEMBBcf5agITMFhJ5TiY4tq+3atEOyB9EidRjXIFhqIdwOusHYjDx0xXJPRVUuGjSStIO2k6dLNTJJggBh8QMbQRZha+Nz5SoGZNYQB9Rm4iiQJkBWXTFtLb6BuRjHgdQFYYKx5lhtepgACSCFjb4gYBgiRM4OdwFGoFlKhptpaZRj1pMWUaiVgl13hRjpUX0cUp09AVXizAglKZLM7VOQ/ekiOcOGHJMheUAhRAjGpeJMQQFYbBWNQs9goIZiA1QMyzBgQVidKFdPEba5aQBNTSwaTHKZUwBdQASYm53xry8BqdvxTA+v64jN4aR08cFPyaK7IUJF+0AbCPliY4jw6mletzLo/EDIAgAuhMwwEdBMk9Rh3XzZcFab+VYg1AJIm3KDYmbe/c2wq4Z4JzNOo9SmBXQwNJO5ABMoSBOozEmbW2xytXsvB0RJztOk7NTpNrDQuoQV22IJDEegX1m4wf4aVzWdiwKlfnMk7dOuN1ThAp1QFapWUGSsapUaplO45pG1tgSMMsrTSkjFQACSdh29hNu+DJ3pFuJMjvF2bLVNM7Y1eGlBqAfhXmPqRt+d/ljNsv9oqNZ4LEKVFpHcm2HfD/D3kaoqLU1KNt13sek3B9oxSLS0CnKdsxz3ERO4x7Enxe1UwSf5emPuGs0puwEm+M6NEsbEfMx+Ztg7huUVyNQmcDK2hjHdhG4jthars5q2OuD5GjbzRXmf+maYA9CW2Y2iY+eDtI1MaalV/CGYNUEbhgI0mL7dRhVk88b8qf/AF9sNOH59ncIYiSbDsf6n640Um6Lcf6F+YYgtU0k9Baw2Amelv8AicKjlHbn0khuuOqJwWmKJeDJmdv5DCgcOp02GlAJP6ybdtsP+hMbbEnDPD+hZbmY+lh8z+uC3yA9v9V/odvyw7rUgFnt3v374wekIk33t0wqf0Yns1lSoJBIjY+9rMMHeF8wRm1LGQAVk9CQLG3pP1sMb82oKgbAkTGNPCJ82m6nSzMVkAGBpU2DAg9ryMN3Ezjs6atQD/nt+WIv9pvFF8lKKMNTOCwBB0hRIBjYkxb0PTDF+M1KdOqG01dCSDUUEn4BfTAIuDt+Eesynitwc7UGlRYLYRaB02vNxEGNsBQ2I04kTmFIMdevT8sa6dQqZBII7G+KlMmrsxI6f0xtzvAKV4UiF6H1j8oxnFgQrpeM80qFPMlCCCpVSObexHzwPnfFOZq0/LqVqjJAAUmwAIMDsLDb2xprZJVYAE42rw5bXPXrgYMOQs1e+Ov8LywAy+kwWo0jIAufLF9JEHaIIxzBMuDFviIB+sY6V4ezBdctIHIukeyMyCflgxi0EoqeSa8vuSSBTAYlo1EuSb2iYmLSRjmPFc15vE6gkAI7rqvJgxJPU7x9L4624sPcD6zji/B6xbOEmJZ2JMd2Mgdhc+uG405UmyailtFtw+oyklGIL6XJkhSRpiVFtoOkiO+NOTp87MpbVzajqK30kKykAK0Ej89sE1KxGkfv1adMzeFJMxPWBHzOM1zDBidR5U0ib2LA7G0zeR85FsUcq2xKVddkz4j4mtFqdFbSUaoYjlUyJIsSSJJ6RHfDjh3EqbtCsCYJsen8v+e2IrxfXLVyT0Cj6yf5x7Rhh+zkxm9cSadOo4B2JAtMbi8/TEJXItDVHT+BcMquEKU9JUC7WHeRNyN/eTfrilrZ2lkEAqVFBN9Iuxn+ADUe0mB64h//AFpmWBRXFMXJKKNR92aW+c4TZpoM7kzJNyfUnqcT/G2WXG29lJxvxdTqrU8uigNQCXdQdUbagdwN7ziF4rxVVplQ0kCMBca4g+0xbCnhdIVKyhriQY+Yt7YpUY9DSkoeMR3wbgVbMrT8qkzaD8YEqlyWJM3ntOGmeqLRowu1/nJmSO53xcZil9n4e3lEoGLAgRs7QYkWsYttjlXijMHQP764WPl5DK4ps0cL8Otmg9TzFpjVALAmepiO1vrj5hrWzvkQiKICr1cG8m5VhO3549jZ1ong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pic>
        <p:nvPicPr>
          <p:cNvPr id="80901" name="Picture 10" descr="http://t0.gstatic.com/images?q=tbn:ANd9GcQNa2AQkePO6KPg897EHoo1xNw95hd2Jj7eWMe63wHTYXNdz0Wsi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692150"/>
            <a:ext cx="3097213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2" name="TextBox 8"/>
          <p:cNvSpPr txBox="1">
            <a:spLocks noChangeArrowheads="1"/>
          </p:cNvSpPr>
          <p:nvPr/>
        </p:nvSpPr>
        <p:spPr bwMode="auto">
          <a:xfrm>
            <a:off x="323850" y="3644900"/>
            <a:ext cx="856932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>
                <a:cs typeface="標楷體"/>
              </a:rPr>
              <a:t>些社群人數小的時候，領導者是很容易管治他的社群，但當人數越多的時候，不同意見的聲音，就會影響他的地位，因此他必須建立以其</a:t>
            </a:r>
            <a:r>
              <a:rPr lang="zh-TW" altLang="en-US" sz="3200">
                <a:solidFill>
                  <a:srgbClr val="FF0000"/>
                </a:solidFill>
                <a:cs typeface="標楷體"/>
              </a:rPr>
              <a:t>個人利益為基礎</a:t>
            </a:r>
            <a:r>
              <a:rPr lang="zh-TW" altLang="en-US" sz="3200">
                <a:cs typeface="標楷體"/>
              </a:rPr>
              <a:t>，而在群衆面前是</a:t>
            </a:r>
            <a:r>
              <a:rPr lang="zh-TW" altLang="en-US" sz="3200">
                <a:solidFill>
                  <a:srgbClr val="FF0000"/>
                </a:solidFill>
                <a:cs typeface="標楷體"/>
              </a:rPr>
              <a:t>大衆利益的理論</a:t>
            </a:r>
            <a:r>
              <a:rPr lang="zh-TW" altLang="en-US" sz="3200">
                <a:cs typeface="標楷體"/>
              </a:rPr>
              <a:t>，來挽回群衆支持，從而鞏固他的地位。</a:t>
            </a:r>
            <a:endParaRPr lang="en-CA" sz="32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982C1-5944-426D-9C34-0DE7D66D6049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9D067-A937-49FB-A4E6-0FEC8A369788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8596" y="260648"/>
            <a:ext cx="8229600" cy="152527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zh-TW" altLang="en-US" sz="44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+mj-cs"/>
              </a:rPr>
              <a:t>第五課</a:t>
            </a:r>
            <a:r>
              <a:rPr lang="en-CA" altLang="zh-TW" sz="44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+mj-cs"/>
              </a:rPr>
              <a:t/>
            </a:r>
            <a:br>
              <a:rPr lang="en-CA" altLang="zh-TW" sz="44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+mj-cs"/>
              </a:rPr>
            </a:br>
            <a:r>
              <a:rPr lang="zh-TW" altLang="en-US" sz="44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+mj-cs"/>
              </a:rPr>
              <a:t>「無忘我」</a:t>
            </a:r>
            <a:r>
              <a:rPr lang="en-US" altLang="zh-TW" sz="44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+mj-cs"/>
              </a:rPr>
              <a:t>?</a:t>
            </a:r>
            <a:r>
              <a:rPr lang="en-CA" sz="4400" kern="0" dirty="0">
                <a:latin typeface="+mj-lt"/>
                <a:ea typeface="+mj-ea"/>
                <a:cs typeface="+mj-cs"/>
              </a:rPr>
              <a:t> </a:t>
            </a:r>
            <a:r>
              <a:rPr lang="en-CA" altLang="en-US" sz="44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+mj-cs"/>
              </a:rPr>
              <a:t>Forget me not</a:t>
            </a:r>
            <a:br>
              <a:rPr lang="en-CA" altLang="en-US" sz="4400" b="1" kern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+mj-cs"/>
              </a:rPr>
            </a:br>
            <a:endParaRPr lang="en-CA" sz="440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64515" name="Picture 2" descr="http://rlv.zcache.com/heart_shaped_forget_me_not_flowers_card-p137676391940373489b21fb_400.jpg"/>
          <p:cNvPicPr>
            <a:picLocks noChangeAspect="1" noChangeArrowheads="1"/>
          </p:cNvPicPr>
          <p:nvPr/>
        </p:nvPicPr>
        <p:blipFill>
          <a:blip r:embed="rId2" cstate="print"/>
          <a:srcRect l="3976" t="16322" r="4251" b="17480"/>
          <a:stretch>
            <a:fillRect/>
          </a:stretch>
        </p:blipFill>
        <p:spPr bwMode="auto">
          <a:xfrm>
            <a:off x="468313" y="1762125"/>
            <a:ext cx="8135937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Box 5"/>
          <p:cNvSpPr txBox="1">
            <a:spLocks noChangeArrowheads="1"/>
          </p:cNvSpPr>
          <p:nvPr/>
        </p:nvSpPr>
        <p:spPr bwMode="auto">
          <a:xfrm>
            <a:off x="179388" y="260350"/>
            <a:ext cx="8856662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>
                <a:cs typeface="標楷體"/>
              </a:rPr>
              <a:t>因為權力和利益，「我」便開始形成，這種心態和行為，主要是基於貪、慎、痴所做成。當我們越維護個人的權力和利益時，「我」便變得更狹窄和渺小，故此稱之為「小我 </a:t>
            </a:r>
            <a:r>
              <a:rPr lang="en-US" altLang="zh-TW" sz="3200">
                <a:cs typeface="標楷體"/>
              </a:rPr>
              <a:t>/</a:t>
            </a:r>
            <a:r>
              <a:rPr lang="zh-TW" altLang="en-US" sz="3200">
                <a:cs typeface="標楷體"/>
              </a:rPr>
              <a:t> 自我」。</a:t>
            </a:r>
            <a:endParaRPr lang="en-US" altLang="zh-TW" sz="3200">
              <a:cs typeface="標楷體"/>
            </a:endParaRPr>
          </a:p>
          <a:p>
            <a:endParaRPr lang="en-US" altLang="zh-TW" sz="3200">
              <a:cs typeface="標楷體"/>
            </a:endParaRPr>
          </a:p>
          <a:p>
            <a:r>
              <a:rPr lang="zh-TW" altLang="en-US" sz="3200">
                <a:cs typeface="標楷體"/>
              </a:rPr>
              <a:t>為甚麼這是基於貪、慎、痴所做成呢？</a:t>
            </a:r>
            <a:endParaRPr lang="en-US" altLang="zh-TW" sz="3200">
              <a:cs typeface="標楷體"/>
            </a:endParaRPr>
          </a:p>
          <a:p>
            <a:r>
              <a:rPr lang="zh-TW" altLang="en-US" sz="3200">
                <a:cs typeface="標楷體"/>
              </a:rPr>
              <a:t>“貪”因為「小我 」要生存，所以貪圖長命、</a:t>
            </a:r>
            <a:endParaRPr lang="en-US" altLang="zh-TW" sz="3200">
              <a:cs typeface="標楷體"/>
            </a:endParaRPr>
          </a:p>
          <a:p>
            <a:r>
              <a:rPr lang="en-US" altLang="zh-TW" sz="3200">
                <a:cs typeface="標楷體"/>
              </a:rPr>
              <a:t>	</a:t>
            </a:r>
            <a:r>
              <a:rPr lang="zh-TW" altLang="en-US" sz="3200">
                <a:cs typeface="標楷體"/>
              </a:rPr>
              <a:t>   貪圖名利、貪圖權力。</a:t>
            </a:r>
            <a:endParaRPr lang="en-US" altLang="zh-TW" sz="3200">
              <a:cs typeface="標楷體"/>
            </a:endParaRPr>
          </a:p>
          <a:p>
            <a:r>
              <a:rPr lang="zh-TW" altLang="en-US" sz="3200">
                <a:cs typeface="標楷體"/>
              </a:rPr>
              <a:t>“慎”因為「小我 」要生存，所以“以強凌弱”</a:t>
            </a:r>
            <a:endParaRPr lang="en-US" altLang="zh-TW" sz="3200">
              <a:cs typeface="標楷體"/>
            </a:endParaRPr>
          </a:p>
          <a:p>
            <a:r>
              <a:rPr lang="en-US" sz="3200"/>
              <a:t>	</a:t>
            </a:r>
            <a:r>
              <a:rPr lang="zh-TW" altLang="en-US" sz="3200">
                <a:cs typeface="標楷體"/>
              </a:rPr>
              <a:t>   不斷競爭，産生慎恨、仇怨。</a:t>
            </a:r>
            <a:endParaRPr lang="en-US" altLang="zh-TW" sz="3200">
              <a:cs typeface="標楷體"/>
            </a:endParaRPr>
          </a:p>
          <a:p>
            <a:r>
              <a:rPr lang="zh-TW" altLang="en-US" sz="3200">
                <a:cs typeface="標楷體"/>
              </a:rPr>
              <a:t>“痴”因為「小我 」要生存，所以痴戀這虚幻</a:t>
            </a:r>
            <a:r>
              <a:rPr lang="en-US" altLang="zh-TW" sz="3200">
                <a:cs typeface="標楷體"/>
              </a:rPr>
              <a:t>	</a:t>
            </a:r>
            <a:r>
              <a:rPr lang="zh-TW" altLang="en-US" sz="3200">
                <a:cs typeface="標楷體"/>
              </a:rPr>
              <a:t>   的人生，不敢、不肯洞識人生的真正意義。</a:t>
            </a:r>
            <a:endParaRPr lang="en-CA" sz="32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7CBF5-22B3-4093-89C2-B7A6C176D008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Box 5"/>
          <p:cNvSpPr txBox="1">
            <a:spLocks noChangeArrowheads="1"/>
          </p:cNvSpPr>
          <p:nvPr/>
        </p:nvSpPr>
        <p:spPr bwMode="auto">
          <a:xfrm>
            <a:off x="250825" y="260350"/>
            <a:ext cx="864235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>
                <a:cs typeface="標楷體"/>
              </a:rPr>
              <a:t>以上之陳述，並不是説對錯，只是將實况，向大家介紹，希望大家深入觀察「我」的真實状况。</a:t>
            </a:r>
            <a:endParaRPr lang="en-US" altLang="zh-TW" sz="3200">
              <a:cs typeface="標楷體"/>
            </a:endParaRPr>
          </a:p>
          <a:p>
            <a:endParaRPr lang="en-US" altLang="zh-TW" sz="3200">
              <a:cs typeface="標楷體"/>
            </a:endParaRPr>
          </a:p>
          <a:p>
            <a:r>
              <a:rPr lang="zh-TW" altLang="en-US" sz="3200">
                <a:cs typeface="標楷體"/>
              </a:rPr>
              <a:t>由於「小我」一定要維護着「小我」</a:t>
            </a:r>
            <a:endParaRPr lang="en-US" altLang="zh-TW" sz="3200">
              <a:cs typeface="標楷體"/>
            </a:endParaRPr>
          </a:p>
          <a:p>
            <a:r>
              <a:rPr lang="zh-TW" altLang="en-US" sz="3200">
                <a:cs typeface="標楷體"/>
              </a:rPr>
              <a:t>所以形成了它的</a:t>
            </a:r>
            <a:r>
              <a:rPr lang="zh-TW" altLang="en-US" sz="3200">
                <a:solidFill>
                  <a:srgbClr val="008000"/>
                </a:solidFill>
                <a:cs typeface="標楷體"/>
              </a:rPr>
              <a:t>意識</a:t>
            </a:r>
            <a:r>
              <a:rPr lang="zh-TW" altLang="en-US" sz="3200">
                <a:cs typeface="標楷體"/>
              </a:rPr>
              <a:t>。</a:t>
            </a:r>
            <a:endParaRPr lang="en-US" altLang="zh-TW" sz="3200">
              <a:cs typeface="標楷體"/>
            </a:endParaRPr>
          </a:p>
          <a:p>
            <a:r>
              <a:rPr lang="zh-TW" altLang="en-US" sz="3200">
                <a:cs typeface="標楷體"/>
              </a:rPr>
              <a:t>由於「小我」的</a:t>
            </a:r>
            <a:r>
              <a:rPr lang="zh-TW" altLang="en-US" sz="3200">
                <a:solidFill>
                  <a:srgbClr val="008000"/>
                </a:solidFill>
                <a:cs typeface="標楷體"/>
              </a:rPr>
              <a:t>意識</a:t>
            </a:r>
            <a:r>
              <a:rPr lang="zh-TW" altLang="en-US" sz="3200">
                <a:cs typeface="標楷體"/>
              </a:rPr>
              <a:t>一定要維護着「小我」，</a:t>
            </a:r>
            <a:endParaRPr lang="en-US" altLang="zh-TW" sz="3200">
              <a:cs typeface="標楷體"/>
            </a:endParaRPr>
          </a:p>
          <a:p>
            <a:r>
              <a:rPr lang="zh-TW" altLang="en-US" sz="3200">
                <a:cs typeface="標楷體"/>
              </a:rPr>
              <a:t>所以形成了它的</a:t>
            </a:r>
            <a:r>
              <a:rPr lang="zh-TW" altLang="en-US" sz="3200">
                <a:solidFill>
                  <a:srgbClr val="0000CC"/>
                </a:solidFill>
                <a:cs typeface="標楷體"/>
              </a:rPr>
              <a:t>形態</a:t>
            </a:r>
            <a:r>
              <a:rPr lang="zh-TW" altLang="en-US" sz="3200">
                <a:cs typeface="標楷體"/>
              </a:rPr>
              <a:t>。</a:t>
            </a:r>
            <a:endParaRPr lang="en-US" altLang="zh-TW" sz="3200">
              <a:cs typeface="標楷體"/>
            </a:endParaRPr>
          </a:p>
          <a:p>
            <a:r>
              <a:rPr lang="zh-TW" altLang="en-US" sz="3200">
                <a:cs typeface="標楷體"/>
              </a:rPr>
              <a:t>由於「小我」的</a:t>
            </a:r>
            <a:r>
              <a:rPr lang="zh-TW" altLang="en-US" sz="3200">
                <a:solidFill>
                  <a:srgbClr val="008000"/>
                </a:solidFill>
                <a:cs typeface="標楷體"/>
              </a:rPr>
              <a:t>意識</a:t>
            </a:r>
            <a:r>
              <a:rPr lang="zh-TW" altLang="en-US" sz="3200">
                <a:cs typeface="標楷體"/>
              </a:rPr>
              <a:t>維護着「小我」的</a:t>
            </a:r>
            <a:r>
              <a:rPr lang="zh-TW" altLang="en-US" sz="3200">
                <a:solidFill>
                  <a:srgbClr val="0000CC"/>
                </a:solidFill>
                <a:cs typeface="標楷體"/>
              </a:rPr>
              <a:t>形態</a:t>
            </a:r>
            <a:r>
              <a:rPr lang="zh-TW" altLang="en-US" sz="3200">
                <a:cs typeface="標楷體"/>
              </a:rPr>
              <a:t>，</a:t>
            </a:r>
            <a:endParaRPr lang="en-US" altLang="zh-TW" sz="3200">
              <a:cs typeface="標楷體"/>
            </a:endParaRPr>
          </a:p>
          <a:p>
            <a:r>
              <a:rPr lang="zh-TW" altLang="en-US" sz="3200">
                <a:cs typeface="標楷體"/>
              </a:rPr>
              <a:t>而「小我」的</a:t>
            </a:r>
            <a:r>
              <a:rPr lang="zh-TW" altLang="en-US" sz="3200">
                <a:solidFill>
                  <a:srgbClr val="0000CC"/>
                </a:solidFill>
                <a:cs typeface="標楷體"/>
              </a:rPr>
              <a:t>形態</a:t>
            </a:r>
            <a:r>
              <a:rPr lang="zh-TW" altLang="en-US" sz="3200">
                <a:cs typeface="標楷體"/>
              </a:rPr>
              <a:t>亦維護着「小我」的</a:t>
            </a:r>
            <a:r>
              <a:rPr lang="zh-TW" altLang="en-US" sz="3200">
                <a:solidFill>
                  <a:srgbClr val="008000"/>
                </a:solidFill>
                <a:cs typeface="標楷體"/>
              </a:rPr>
              <a:t>意識</a:t>
            </a:r>
            <a:r>
              <a:rPr lang="zh-TW" altLang="en-US" sz="3200">
                <a:cs typeface="標楷體"/>
              </a:rPr>
              <a:t>，</a:t>
            </a:r>
            <a:endParaRPr lang="en-US" altLang="zh-TW" sz="3200">
              <a:cs typeface="標楷體"/>
            </a:endParaRPr>
          </a:p>
          <a:p>
            <a:r>
              <a:rPr lang="zh-TW" altLang="en-US" sz="3200">
                <a:cs typeface="標楷體"/>
              </a:rPr>
              <a:t>所以形成了它的</a:t>
            </a:r>
            <a:r>
              <a:rPr lang="zh-TW" altLang="en-US" sz="3200">
                <a:solidFill>
                  <a:srgbClr val="008000"/>
                </a:solidFill>
                <a:cs typeface="標楷體"/>
              </a:rPr>
              <a:t>意識</a:t>
            </a:r>
            <a:r>
              <a:rPr lang="zh-TW" altLang="en-US" sz="3200">
                <a:solidFill>
                  <a:srgbClr val="0000CC"/>
                </a:solidFill>
                <a:cs typeface="標楷體"/>
              </a:rPr>
              <a:t>形態</a:t>
            </a:r>
            <a:r>
              <a:rPr lang="zh-TW" altLang="en-US" sz="3200">
                <a:cs typeface="標楷體"/>
              </a:rPr>
              <a:t>。</a:t>
            </a:r>
            <a:endParaRPr lang="en-US" altLang="zh-TW" sz="3200">
              <a:cs typeface="標楷體"/>
            </a:endParaRPr>
          </a:p>
          <a:p>
            <a:r>
              <a:rPr lang="zh-TW" altLang="en-US" sz="3200">
                <a:cs typeface="標楷體"/>
              </a:rPr>
              <a:t>因此做成互惠因果和悪性循環。</a:t>
            </a:r>
            <a:endParaRPr lang="en-CA" sz="32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BC2A9-F91B-46B6-94C3-69F427F3BF98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250825" y="476250"/>
            <a:ext cx="8605838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>
                <a:solidFill>
                  <a:srgbClr val="008000"/>
                </a:solidFill>
                <a:latin typeface="楷体"/>
                <a:ea typeface="楷体"/>
                <a:cs typeface="楷体"/>
              </a:rPr>
              <a:t>意識</a:t>
            </a:r>
            <a:r>
              <a:rPr lang="zh-TW" altLang="en-US" sz="2800">
                <a:latin typeface="楷体"/>
                <a:ea typeface="楷体"/>
                <a:cs typeface="楷体"/>
              </a:rPr>
              <a:t>；</a:t>
            </a:r>
            <a:r>
              <a:rPr lang="en-CA" altLang="en-US" sz="2800">
                <a:latin typeface="楷体"/>
                <a:ea typeface="楷体"/>
                <a:cs typeface="楷体"/>
              </a:rPr>
              <a:t>是高等生物的神</a:t>
            </a:r>
            <a:r>
              <a:rPr lang="zh-TW" altLang="en-US" sz="2800">
                <a:latin typeface="楷体"/>
                <a:ea typeface="楷体"/>
                <a:cs typeface="楷体"/>
              </a:rPr>
              <a:t>經現</a:t>
            </a:r>
            <a:r>
              <a:rPr lang="en-CA" altLang="en-US" sz="2800">
                <a:latin typeface="楷体"/>
                <a:ea typeface="楷体"/>
                <a:cs typeface="楷体"/>
              </a:rPr>
              <a:t>象，是</a:t>
            </a:r>
            <a:r>
              <a:rPr lang="zh-TW" altLang="en-US" sz="2800">
                <a:latin typeface="楷体"/>
                <a:ea typeface="楷体"/>
                <a:cs typeface="楷体"/>
              </a:rPr>
              <a:t>個體</a:t>
            </a:r>
            <a:r>
              <a:rPr lang="en-CA" altLang="en-US" sz="2800">
                <a:latin typeface="楷体"/>
                <a:ea typeface="楷体"/>
                <a:cs typeface="楷体"/>
              </a:rPr>
              <a:t>生理功能</a:t>
            </a:r>
            <a:r>
              <a:rPr lang="zh-TW" altLang="en-US" sz="2800">
                <a:latin typeface="楷体"/>
                <a:ea typeface="楷体"/>
                <a:cs typeface="楷体"/>
              </a:rPr>
              <a:t>發</a:t>
            </a:r>
            <a:r>
              <a:rPr lang="en-CA" altLang="en-US" sz="2800">
                <a:latin typeface="楷体"/>
                <a:ea typeface="楷体"/>
                <a:cs typeface="楷体"/>
              </a:rPr>
              <a:t>展到一定</a:t>
            </a:r>
            <a:r>
              <a:rPr lang="zh-TW" altLang="en-US" sz="2800">
                <a:latin typeface="楷体"/>
                <a:ea typeface="楷体"/>
                <a:cs typeface="楷体"/>
              </a:rPr>
              <a:t>階</a:t>
            </a:r>
            <a:r>
              <a:rPr lang="en-CA" altLang="en-US" sz="2800">
                <a:latin typeface="楷体"/>
                <a:ea typeface="楷体"/>
                <a:cs typeface="楷体"/>
              </a:rPr>
              <a:t>段的</a:t>
            </a:r>
            <a:r>
              <a:rPr lang="zh-TW" altLang="en-US" sz="2800">
                <a:latin typeface="楷体"/>
                <a:ea typeface="楷体"/>
                <a:cs typeface="楷体"/>
              </a:rPr>
              <a:t>産</a:t>
            </a:r>
            <a:r>
              <a:rPr lang="en-CA" altLang="en-US" sz="2800">
                <a:latin typeface="楷体"/>
                <a:ea typeface="楷体"/>
                <a:cs typeface="楷体"/>
              </a:rPr>
              <a:t>物，是一</a:t>
            </a:r>
            <a:r>
              <a:rPr lang="zh-TW" altLang="en-US" sz="2800">
                <a:latin typeface="楷体"/>
                <a:ea typeface="楷体"/>
                <a:cs typeface="楷体"/>
              </a:rPr>
              <a:t>種</a:t>
            </a:r>
            <a:r>
              <a:rPr lang="en-CA" altLang="en-US" sz="2800">
                <a:latin typeface="楷体"/>
                <a:ea typeface="楷体"/>
                <a:cs typeface="楷体"/>
              </a:rPr>
              <a:t>自我感</a:t>
            </a:r>
            <a:r>
              <a:rPr lang="zh-TW" altLang="en-US" sz="2800">
                <a:latin typeface="楷体"/>
                <a:ea typeface="楷体"/>
                <a:cs typeface="楷体"/>
              </a:rPr>
              <a:t>覺</a:t>
            </a:r>
            <a:r>
              <a:rPr lang="en-CA" altLang="en-US" sz="2800">
                <a:latin typeface="楷体"/>
                <a:ea typeface="楷体"/>
                <a:cs typeface="楷体"/>
              </a:rPr>
              <a:t>和外部感</a:t>
            </a:r>
            <a:r>
              <a:rPr lang="zh-TW" altLang="en-US" sz="2800">
                <a:latin typeface="楷体"/>
                <a:ea typeface="楷体"/>
                <a:cs typeface="楷体"/>
              </a:rPr>
              <a:t>覺</a:t>
            </a:r>
            <a:r>
              <a:rPr lang="en-CA" altLang="en-US" sz="2800">
                <a:latin typeface="楷体"/>
                <a:ea typeface="楷体"/>
                <a:cs typeface="楷体"/>
              </a:rPr>
              <a:t>的</a:t>
            </a:r>
            <a:r>
              <a:rPr lang="zh-TW" altLang="en-US" sz="2800">
                <a:latin typeface="楷体"/>
                <a:ea typeface="楷体"/>
                <a:cs typeface="楷体"/>
              </a:rPr>
              <a:t>綜</a:t>
            </a:r>
            <a:r>
              <a:rPr lang="en-CA" altLang="en-US" sz="2800">
                <a:latin typeface="楷体"/>
                <a:ea typeface="楷体"/>
                <a:cs typeface="楷体"/>
              </a:rPr>
              <a:t>合，意</a:t>
            </a:r>
            <a:r>
              <a:rPr lang="zh-TW" altLang="en-US" sz="2800">
                <a:latin typeface="楷体"/>
                <a:ea typeface="楷体"/>
                <a:cs typeface="楷体"/>
              </a:rPr>
              <a:t>識</a:t>
            </a:r>
            <a:r>
              <a:rPr lang="en-CA" altLang="en-US" sz="2800">
                <a:latin typeface="楷体"/>
                <a:ea typeface="楷体"/>
                <a:cs typeface="楷体"/>
              </a:rPr>
              <a:t>的基</a:t>
            </a:r>
            <a:r>
              <a:rPr lang="zh-TW" altLang="en-US" sz="2800">
                <a:latin typeface="楷体"/>
                <a:ea typeface="楷体"/>
                <a:cs typeface="楷体"/>
              </a:rPr>
              <a:t>礎</a:t>
            </a:r>
            <a:r>
              <a:rPr lang="en-CA" altLang="en-US" sz="2800">
                <a:latin typeface="楷体"/>
                <a:ea typeface="楷体"/>
                <a:cs typeface="楷体"/>
              </a:rPr>
              <a:t>是</a:t>
            </a:r>
            <a:r>
              <a:rPr lang="zh-TW" altLang="en-US" sz="2800">
                <a:latin typeface="楷体"/>
                <a:ea typeface="楷体"/>
                <a:cs typeface="楷体"/>
              </a:rPr>
              <a:t>個體</a:t>
            </a:r>
            <a:r>
              <a:rPr lang="en-CA" altLang="en-US" sz="2800">
                <a:latin typeface="楷体"/>
                <a:ea typeface="楷体"/>
                <a:cs typeface="楷体"/>
              </a:rPr>
              <a:t>具有了</a:t>
            </a:r>
            <a:r>
              <a:rPr lang="zh-TW" altLang="en-US" sz="2800">
                <a:latin typeface="楷体"/>
                <a:ea typeface="楷体"/>
                <a:cs typeface="楷体"/>
              </a:rPr>
              <a:t>對</a:t>
            </a:r>
            <a:r>
              <a:rPr lang="en-CA" altLang="en-US" sz="2800">
                <a:latin typeface="楷体"/>
                <a:ea typeface="楷体"/>
                <a:cs typeface="楷体"/>
              </a:rPr>
              <a:t>自身本</a:t>
            </a:r>
            <a:r>
              <a:rPr lang="zh-TW" altLang="en-US" sz="2800">
                <a:latin typeface="楷体"/>
                <a:ea typeface="楷体"/>
                <a:cs typeface="楷体"/>
              </a:rPr>
              <a:t>體認</a:t>
            </a:r>
            <a:r>
              <a:rPr lang="en-CA" altLang="en-US" sz="2800">
                <a:latin typeface="楷体"/>
                <a:ea typeface="楷体"/>
                <a:cs typeface="楷体"/>
              </a:rPr>
              <a:t>知（自我意</a:t>
            </a:r>
            <a:r>
              <a:rPr lang="zh-TW" altLang="en-US" sz="2800">
                <a:latin typeface="楷体"/>
                <a:ea typeface="楷体"/>
                <a:cs typeface="楷体"/>
              </a:rPr>
              <a:t>識</a:t>
            </a:r>
            <a:r>
              <a:rPr lang="en-CA" altLang="en-US" sz="2800">
                <a:latin typeface="楷体"/>
                <a:ea typeface="楷体"/>
                <a:cs typeface="楷体"/>
              </a:rPr>
              <a:t>）、</a:t>
            </a:r>
            <a:r>
              <a:rPr lang="zh-TW" altLang="en-US" sz="2800">
                <a:latin typeface="楷体"/>
                <a:ea typeface="楷体"/>
                <a:cs typeface="楷体"/>
              </a:rPr>
              <a:t>對</a:t>
            </a:r>
            <a:r>
              <a:rPr lang="en-CA" altLang="en-US" sz="2800">
                <a:latin typeface="楷体"/>
                <a:ea typeface="楷体"/>
                <a:cs typeface="楷体"/>
              </a:rPr>
              <a:t>自身</a:t>
            </a:r>
            <a:r>
              <a:rPr lang="zh-TW" altLang="en-US" sz="2800">
                <a:latin typeface="楷体"/>
                <a:ea typeface="楷体"/>
                <a:cs typeface="楷体"/>
              </a:rPr>
              <a:t>認</a:t>
            </a:r>
            <a:r>
              <a:rPr lang="en-CA" altLang="en-US" sz="2800">
                <a:latin typeface="楷体"/>
                <a:ea typeface="楷体"/>
                <a:cs typeface="楷体"/>
              </a:rPr>
              <a:t>知能力的</a:t>
            </a:r>
            <a:r>
              <a:rPr lang="zh-TW" altLang="en-US" sz="2800">
                <a:latin typeface="楷体"/>
                <a:ea typeface="楷体"/>
                <a:cs typeface="楷体"/>
              </a:rPr>
              <a:t>認</a:t>
            </a:r>
            <a:r>
              <a:rPr lang="en-CA" altLang="en-US" sz="2800">
                <a:latin typeface="楷体"/>
                <a:ea typeface="楷体"/>
                <a:cs typeface="楷体"/>
              </a:rPr>
              <a:t>可、</a:t>
            </a:r>
            <a:r>
              <a:rPr lang="zh-TW" altLang="en-US" sz="2800">
                <a:latin typeface="楷体"/>
                <a:ea typeface="楷体"/>
                <a:cs typeface="楷体"/>
              </a:rPr>
              <a:t>對</a:t>
            </a:r>
            <a:r>
              <a:rPr lang="en-CA" altLang="en-US" sz="2800">
                <a:latin typeface="楷体"/>
                <a:ea typeface="楷体"/>
                <a:cs typeface="楷体"/>
              </a:rPr>
              <a:t>自身行使能力的</a:t>
            </a:r>
            <a:r>
              <a:rPr lang="zh-TW" altLang="en-US" sz="2800">
                <a:latin typeface="楷体"/>
                <a:ea typeface="楷体"/>
                <a:cs typeface="楷体"/>
              </a:rPr>
              <a:t>認</a:t>
            </a:r>
            <a:r>
              <a:rPr lang="en-CA" altLang="en-US" sz="2800">
                <a:latin typeface="楷体"/>
                <a:ea typeface="楷体"/>
                <a:cs typeface="楷体"/>
              </a:rPr>
              <a:t>可的</a:t>
            </a:r>
            <a:r>
              <a:rPr lang="zh-TW" altLang="en-US" sz="2800">
                <a:latin typeface="楷体"/>
                <a:ea typeface="楷体"/>
                <a:cs typeface="楷体"/>
              </a:rPr>
              <a:t>綜</a:t>
            </a:r>
            <a:r>
              <a:rPr lang="en-CA" altLang="en-US" sz="2800">
                <a:latin typeface="楷体"/>
                <a:ea typeface="楷体"/>
                <a:cs typeface="楷体"/>
              </a:rPr>
              <a:t>合。因此</a:t>
            </a:r>
            <a:r>
              <a:rPr lang="zh-TW" altLang="en-US" sz="2800">
                <a:latin typeface="楷体"/>
                <a:ea typeface="楷体"/>
                <a:cs typeface="楷体"/>
              </a:rPr>
              <a:t>産</a:t>
            </a:r>
            <a:r>
              <a:rPr lang="en-CA" altLang="en-US" sz="2800">
                <a:latin typeface="楷体"/>
                <a:ea typeface="楷体"/>
                <a:cs typeface="楷体"/>
              </a:rPr>
              <a:t>生一</a:t>
            </a:r>
            <a:r>
              <a:rPr lang="zh-TW" altLang="en-US" sz="2800">
                <a:latin typeface="楷体"/>
                <a:ea typeface="楷体"/>
                <a:cs typeface="楷体"/>
              </a:rPr>
              <a:t>個</a:t>
            </a:r>
            <a:r>
              <a:rPr lang="en-CA" altLang="en-US" sz="2800">
                <a:latin typeface="楷体"/>
                <a:ea typeface="楷体"/>
                <a:cs typeface="楷体"/>
              </a:rPr>
              <a:t>疑</a:t>
            </a:r>
            <a:r>
              <a:rPr lang="zh-TW" altLang="en-US" sz="2800">
                <a:latin typeface="楷体"/>
                <a:ea typeface="楷体"/>
                <a:cs typeface="楷体"/>
              </a:rPr>
              <a:t>問</a:t>
            </a:r>
            <a:r>
              <a:rPr lang="en-CA" altLang="en-US" sz="2800">
                <a:latin typeface="楷体"/>
                <a:ea typeface="楷体"/>
                <a:cs typeface="楷体"/>
              </a:rPr>
              <a:t>，我</a:t>
            </a:r>
            <a:r>
              <a:rPr lang="zh-TW" altLang="en-US" sz="2800">
                <a:latin typeface="楷体"/>
                <a:ea typeface="楷体"/>
                <a:cs typeface="楷体"/>
              </a:rPr>
              <a:t>認為</a:t>
            </a:r>
            <a:r>
              <a:rPr lang="en-CA" altLang="en-US" sz="2800">
                <a:latin typeface="楷体"/>
                <a:ea typeface="楷体"/>
                <a:cs typeface="楷体"/>
              </a:rPr>
              <a:t>我的意</a:t>
            </a:r>
            <a:r>
              <a:rPr lang="zh-TW" altLang="en-US" sz="2800">
                <a:latin typeface="楷体"/>
                <a:ea typeface="楷体"/>
                <a:cs typeface="楷体"/>
              </a:rPr>
              <a:t>識</a:t>
            </a:r>
            <a:r>
              <a:rPr lang="en-CA" altLang="en-US" sz="2800">
                <a:latin typeface="楷体"/>
                <a:ea typeface="楷体"/>
                <a:cs typeface="楷体"/>
              </a:rPr>
              <a:t>存在，我就是有意</a:t>
            </a:r>
            <a:r>
              <a:rPr lang="zh-TW" altLang="en-US" sz="2800">
                <a:latin typeface="楷体"/>
                <a:ea typeface="楷体"/>
                <a:cs typeface="楷体"/>
              </a:rPr>
              <a:t>識</a:t>
            </a:r>
            <a:r>
              <a:rPr lang="en-CA" altLang="en-US" sz="2800">
                <a:latin typeface="楷体"/>
                <a:ea typeface="楷体"/>
                <a:cs typeface="楷体"/>
              </a:rPr>
              <a:t>，我</a:t>
            </a:r>
            <a:r>
              <a:rPr lang="zh-TW" altLang="en-US" sz="2800">
                <a:latin typeface="楷体"/>
                <a:ea typeface="楷体"/>
                <a:cs typeface="楷体"/>
              </a:rPr>
              <a:t>認為</a:t>
            </a:r>
            <a:r>
              <a:rPr lang="en-CA" altLang="en-US" sz="2800">
                <a:latin typeface="楷体"/>
                <a:ea typeface="楷体"/>
                <a:cs typeface="楷体"/>
              </a:rPr>
              <a:t>我的意</a:t>
            </a:r>
            <a:r>
              <a:rPr lang="zh-TW" altLang="en-US" sz="2800">
                <a:latin typeface="楷体"/>
                <a:ea typeface="楷体"/>
                <a:cs typeface="楷体"/>
              </a:rPr>
              <a:t>識</a:t>
            </a:r>
            <a:r>
              <a:rPr lang="en-CA" altLang="en-US" sz="2800">
                <a:latin typeface="楷体"/>
                <a:ea typeface="楷体"/>
                <a:cs typeface="楷体"/>
              </a:rPr>
              <a:t>不存在或未必存在，我就没有意</a:t>
            </a:r>
            <a:r>
              <a:rPr lang="zh-TW" altLang="en-US" sz="2800">
                <a:latin typeface="楷体"/>
                <a:ea typeface="楷体"/>
                <a:cs typeface="楷体"/>
              </a:rPr>
              <a:t>識嗎</a:t>
            </a:r>
            <a:r>
              <a:rPr lang="en-CA" altLang="en-US" sz="2800">
                <a:latin typeface="楷体"/>
                <a:ea typeface="楷体"/>
                <a:cs typeface="楷体"/>
              </a:rPr>
              <a:t>？由</a:t>
            </a:r>
            <a:r>
              <a:rPr lang="zh-TW" altLang="en-US" sz="2800">
                <a:latin typeface="楷体"/>
                <a:ea typeface="楷体"/>
                <a:cs typeface="楷体"/>
              </a:rPr>
              <a:t>於</a:t>
            </a:r>
            <a:r>
              <a:rPr lang="en-CA" altLang="en-US" sz="2800">
                <a:latin typeface="楷体"/>
                <a:ea typeface="楷体"/>
                <a:cs typeface="楷体"/>
              </a:rPr>
              <a:t>人</a:t>
            </a:r>
            <a:r>
              <a:rPr lang="zh-TW" altLang="en-US" sz="2800">
                <a:latin typeface="楷体"/>
                <a:ea typeface="楷体"/>
                <a:cs typeface="楷体"/>
              </a:rPr>
              <a:t>類</a:t>
            </a:r>
            <a:r>
              <a:rPr lang="en-CA" altLang="en-US" sz="2800">
                <a:latin typeface="楷体"/>
                <a:ea typeface="楷体"/>
                <a:cs typeface="楷体"/>
              </a:rPr>
              <a:t>意</a:t>
            </a:r>
            <a:r>
              <a:rPr lang="zh-TW" altLang="en-US" sz="2800">
                <a:latin typeface="楷体"/>
                <a:ea typeface="楷体"/>
                <a:cs typeface="楷体"/>
              </a:rPr>
              <a:t>識産</a:t>
            </a:r>
            <a:r>
              <a:rPr lang="en-CA" altLang="en-US" sz="2800">
                <a:latin typeface="楷体"/>
                <a:ea typeface="楷体"/>
                <a:cs typeface="楷体"/>
              </a:rPr>
              <a:t>生</a:t>
            </a:r>
            <a:r>
              <a:rPr lang="zh-TW" altLang="en-US" sz="2800">
                <a:latin typeface="楷体"/>
                <a:ea typeface="楷体"/>
                <a:cs typeface="楷体"/>
              </a:rPr>
              <a:t>於</a:t>
            </a:r>
            <a:r>
              <a:rPr lang="en-CA" altLang="en-US" sz="2800">
                <a:latin typeface="楷体"/>
                <a:ea typeface="楷体"/>
                <a:cs typeface="楷体"/>
              </a:rPr>
              <a:t>神</a:t>
            </a:r>
            <a:r>
              <a:rPr lang="zh-TW" altLang="en-US" sz="2800">
                <a:latin typeface="楷体"/>
                <a:ea typeface="楷体"/>
                <a:cs typeface="楷体"/>
              </a:rPr>
              <a:t>經</a:t>
            </a:r>
            <a:r>
              <a:rPr lang="en-CA" altLang="en-US" sz="2800">
                <a:latin typeface="楷体"/>
                <a:ea typeface="楷体"/>
                <a:cs typeface="楷体"/>
              </a:rPr>
              <a:t>系统的功能，因此不</a:t>
            </a:r>
            <a:r>
              <a:rPr lang="zh-TW" altLang="en-US" sz="2800">
                <a:latin typeface="楷体"/>
                <a:ea typeface="楷体"/>
                <a:cs typeface="楷体"/>
              </a:rPr>
              <a:t>論</a:t>
            </a:r>
            <a:r>
              <a:rPr lang="en-CA" altLang="en-US" sz="2800">
                <a:latin typeface="楷体"/>
                <a:ea typeface="楷体"/>
                <a:cs typeface="楷体"/>
              </a:rPr>
              <a:t>自身是否感知到，</a:t>
            </a:r>
            <a:r>
              <a:rPr lang="zh-TW" altLang="en-US" sz="2800">
                <a:latin typeface="楷体"/>
                <a:ea typeface="楷体"/>
                <a:cs typeface="楷体"/>
              </a:rPr>
              <a:t>無論</a:t>
            </a:r>
            <a:r>
              <a:rPr lang="en-CA" altLang="en-US" sz="2800">
                <a:latin typeface="楷体"/>
                <a:ea typeface="楷体"/>
                <a:cs typeface="楷体"/>
              </a:rPr>
              <a:t>自身是否</a:t>
            </a:r>
            <a:r>
              <a:rPr lang="zh-TW" altLang="en-US" sz="2800">
                <a:latin typeface="楷体"/>
                <a:ea typeface="楷体"/>
                <a:cs typeface="楷体"/>
              </a:rPr>
              <a:t>認</a:t>
            </a:r>
            <a:r>
              <a:rPr lang="en-CA" altLang="en-US" sz="2800">
                <a:latin typeface="楷体"/>
                <a:ea typeface="楷体"/>
                <a:cs typeface="楷体"/>
              </a:rPr>
              <a:t>可，意</a:t>
            </a:r>
            <a:r>
              <a:rPr lang="zh-TW" altLang="en-US" sz="2800">
                <a:latin typeface="楷体"/>
                <a:ea typeface="楷体"/>
                <a:cs typeface="楷体"/>
              </a:rPr>
              <a:t>識</a:t>
            </a:r>
            <a:r>
              <a:rPr lang="en-CA" altLang="en-US" sz="2800">
                <a:latin typeface="楷体"/>
                <a:ea typeface="楷体"/>
                <a:cs typeface="楷体"/>
              </a:rPr>
              <a:t>均存在。如何界定意</a:t>
            </a:r>
            <a:r>
              <a:rPr lang="zh-TW" altLang="en-US" sz="2800">
                <a:latin typeface="楷体"/>
                <a:ea typeface="楷体"/>
                <a:cs typeface="楷体"/>
              </a:rPr>
              <a:t>識</a:t>
            </a:r>
            <a:r>
              <a:rPr lang="en-CA" altLang="en-US" sz="2800">
                <a:latin typeface="楷体"/>
                <a:ea typeface="楷体"/>
                <a:cs typeface="楷体"/>
              </a:rPr>
              <a:t>是否存在呢？具有自我内省能力和行使能力，就是意</a:t>
            </a:r>
            <a:r>
              <a:rPr lang="zh-TW" altLang="en-US" sz="2800">
                <a:latin typeface="楷体"/>
                <a:ea typeface="楷体"/>
                <a:cs typeface="楷体"/>
              </a:rPr>
              <a:t>識</a:t>
            </a:r>
            <a:r>
              <a:rPr lang="en-CA" altLang="en-US" sz="2800">
                <a:latin typeface="楷体"/>
                <a:ea typeface="楷体"/>
                <a:cs typeface="楷体"/>
              </a:rPr>
              <a:t>存在的</a:t>
            </a:r>
            <a:r>
              <a:rPr lang="zh-TW" altLang="en-US" sz="2800">
                <a:latin typeface="楷体"/>
                <a:ea typeface="楷体"/>
                <a:cs typeface="楷体"/>
              </a:rPr>
              <a:t>標誌</a:t>
            </a:r>
            <a:r>
              <a:rPr lang="en-CA" altLang="en-US" sz="2800">
                <a:latin typeface="楷体"/>
                <a:ea typeface="楷体"/>
                <a:cs typeface="楷体"/>
              </a:rPr>
              <a:t>。</a:t>
            </a:r>
          </a:p>
          <a:p>
            <a:endParaRPr lang="en-CA" altLang="en-US" sz="2800">
              <a:latin typeface="楷体"/>
              <a:ea typeface="楷体"/>
              <a:cs typeface="楷体"/>
            </a:endParaRPr>
          </a:p>
          <a:p>
            <a:r>
              <a:rPr lang="en-CA" altLang="en-US" sz="2800">
                <a:solidFill>
                  <a:srgbClr val="0000CC"/>
                </a:solidFill>
                <a:latin typeface="楷体"/>
                <a:ea typeface="楷体"/>
                <a:cs typeface="楷体"/>
              </a:rPr>
              <a:t>形態</a:t>
            </a:r>
            <a:r>
              <a:rPr lang="zh-TW" altLang="en-US" sz="2800">
                <a:latin typeface="楷体"/>
                <a:ea typeface="楷体"/>
                <a:cs typeface="楷体"/>
              </a:rPr>
              <a:t>；</a:t>
            </a:r>
            <a:r>
              <a:rPr lang="en-CA" altLang="en-US" sz="2800">
                <a:latin typeface="楷体"/>
                <a:ea typeface="楷体"/>
                <a:cs typeface="楷体"/>
              </a:rPr>
              <a:t>是指事物外部的</a:t>
            </a:r>
            <a:r>
              <a:rPr lang="en-CA" altLang="en-US" sz="2800">
                <a:latin typeface="楷体"/>
                <a:ea typeface="楷体"/>
                <a:cs typeface="楷体"/>
                <a:hlinkClick r:id="rId2" action="ppaction://hlinkfile" tooltip="形狀"/>
              </a:rPr>
              <a:t>形狀</a:t>
            </a:r>
            <a:r>
              <a:rPr lang="en-CA" altLang="en-US" sz="2800">
                <a:latin typeface="楷体"/>
                <a:ea typeface="楷体"/>
                <a:cs typeface="楷体"/>
              </a:rPr>
              <a:t>、</a:t>
            </a:r>
            <a:r>
              <a:rPr lang="en-CA" altLang="en-US" sz="2800">
                <a:latin typeface="楷体"/>
                <a:ea typeface="楷体"/>
                <a:cs typeface="楷体"/>
                <a:hlinkClick r:id="rId3" action="ppaction://hlinkfile" tooltip="外觀"/>
              </a:rPr>
              <a:t>外觀</a:t>
            </a:r>
            <a:r>
              <a:rPr lang="en-CA" altLang="en-US" sz="2800">
                <a:latin typeface="楷体"/>
                <a:ea typeface="楷体"/>
                <a:cs typeface="楷体"/>
              </a:rPr>
              <a:t>及形式，和其構成的</a:t>
            </a:r>
            <a:r>
              <a:rPr lang="en-CA" altLang="en-US" sz="2800">
                <a:latin typeface="楷体"/>
                <a:ea typeface="楷体"/>
                <a:cs typeface="楷体"/>
                <a:hlinkClick r:id="rId4" action="ppaction://hlinkfile" tooltip="物質"/>
              </a:rPr>
              <a:t>物質</a:t>
            </a:r>
            <a:r>
              <a:rPr lang="en-CA" altLang="en-US" sz="2800">
                <a:latin typeface="楷体"/>
                <a:ea typeface="楷体"/>
                <a:cs typeface="楷体"/>
              </a:rPr>
              <a:t>、</a:t>
            </a:r>
            <a:r>
              <a:rPr lang="en-CA" altLang="en-US" sz="2800">
                <a:latin typeface="楷体"/>
                <a:ea typeface="楷体"/>
                <a:cs typeface="楷体"/>
                <a:hlinkClick r:id="rId5" action="ppaction://hlinkfile" tooltip="內容"/>
              </a:rPr>
              <a:t>內容</a:t>
            </a:r>
            <a:r>
              <a:rPr lang="en-CA" altLang="en-US" sz="2800">
                <a:latin typeface="楷体"/>
                <a:ea typeface="楷体"/>
                <a:cs typeface="楷体"/>
              </a:rPr>
              <a:t>或</a:t>
            </a:r>
            <a:r>
              <a:rPr lang="en-CA" altLang="en-US" sz="2800">
                <a:latin typeface="楷体"/>
                <a:ea typeface="楷体"/>
                <a:cs typeface="楷体"/>
                <a:hlinkClick r:id="rId6" action="ppaction://hlinkfile" tooltip="材質"/>
              </a:rPr>
              <a:t>材質</a:t>
            </a:r>
            <a:r>
              <a:rPr lang="en-CA" altLang="en-US" sz="2800">
                <a:latin typeface="楷体"/>
                <a:ea typeface="楷体"/>
                <a:cs typeface="楷体"/>
              </a:rPr>
              <a:t>等相對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58BBA-AF9A-4C2A-94F8-D7AFFA31CBCE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3" descr="evolution_of_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78313"/>
            <a:ext cx="6443663" cy="2579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4994" name="Rectangle 9"/>
          <p:cNvSpPr>
            <a:spLocks noChangeArrowheads="1"/>
          </p:cNvSpPr>
          <p:nvPr/>
        </p:nvSpPr>
        <p:spPr bwMode="auto">
          <a:xfrm>
            <a:off x="900113" y="66675"/>
            <a:ext cx="69786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altLang="zh-TW" sz="4400" b="1">
                <a:solidFill>
                  <a:schemeClr val="folHlink"/>
                </a:solidFill>
                <a:latin typeface="楷体"/>
                <a:ea typeface="楷体"/>
                <a:cs typeface="標楷體"/>
              </a:rPr>
              <a:t>2.</a:t>
            </a:r>
            <a:r>
              <a:rPr lang="zh-TW" altLang="en-US" sz="4400" b="1">
                <a:solidFill>
                  <a:schemeClr val="folHlink"/>
                </a:solidFill>
                <a:latin typeface="楷体"/>
                <a:ea typeface="楷体"/>
                <a:cs typeface="標楷體"/>
              </a:rPr>
              <a:t>「大我 </a:t>
            </a:r>
            <a:r>
              <a:rPr lang="en-US" altLang="zh-TW" sz="4400" b="1">
                <a:solidFill>
                  <a:schemeClr val="folHlink"/>
                </a:solidFill>
                <a:latin typeface="楷体"/>
                <a:ea typeface="楷体"/>
                <a:cs typeface="標楷體"/>
              </a:rPr>
              <a:t>/</a:t>
            </a:r>
            <a:r>
              <a:rPr lang="zh-TW" altLang="en-US" sz="4400" b="1">
                <a:solidFill>
                  <a:schemeClr val="folHlink"/>
                </a:solidFill>
                <a:latin typeface="楷体"/>
                <a:ea typeface="楷体"/>
                <a:cs typeface="標楷體"/>
              </a:rPr>
              <a:t> 無我」 的定義</a:t>
            </a:r>
          </a:p>
        </p:txBody>
      </p:sp>
      <p:sp>
        <p:nvSpPr>
          <p:cNvPr id="84995" name="TextBox 10"/>
          <p:cNvSpPr txBox="1">
            <a:spLocks noChangeArrowheads="1"/>
          </p:cNvSpPr>
          <p:nvPr/>
        </p:nvSpPr>
        <p:spPr bwMode="auto">
          <a:xfrm>
            <a:off x="1547813" y="836613"/>
            <a:ext cx="4968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4000">
                <a:latin typeface="楷体"/>
                <a:ea typeface="楷体"/>
                <a:cs typeface="楷体"/>
              </a:rPr>
              <a:t>無有實我，忘卻自己</a:t>
            </a:r>
            <a:endParaRPr lang="en-CA" sz="4000">
              <a:latin typeface="楷体"/>
              <a:ea typeface="楷体"/>
              <a:cs typeface="楷体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956A9-06DE-44C1-9C95-88BC8B23C8BA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  <p:graphicFrame>
        <p:nvGraphicFramePr>
          <p:cNvPr id="17" name="Diagram 16"/>
          <p:cNvGraphicFramePr/>
          <p:nvPr/>
        </p:nvGraphicFramePr>
        <p:xfrm>
          <a:off x="-6" y="980728"/>
          <a:ext cx="816447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Oval 17"/>
          <p:cNvSpPr/>
          <p:nvPr/>
        </p:nvSpPr>
        <p:spPr>
          <a:xfrm>
            <a:off x="8027988" y="1628775"/>
            <a:ext cx="720725" cy="647700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4999" name="Group 18"/>
          <p:cNvGrpSpPr>
            <a:grpSpLocks/>
          </p:cNvGrpSpPr>
          <p:nvPr/>
        </p:nvGrpSpPr>
        <p:grpSpPr bwMode="auto">
          <a:xfrm>
            <a:off x="6840538" y="765175"/>
            <a:ext cx="2867025" cy="3656013"/>
            <a:chOff x="3126851" y="326777"/>
            <a:chExt cx="2733179" cy="3758264"/>
          </a:xfrm>
        </p:grpSpPr>
        <p:sp>
          <p:nvSpPr>
            <p:cNvPr id="20" name="Rectangle 19"/>
            <p:cNvSpPr/>
            <p:nvPr/>
          </p:nvSpPr>
          <p:spPr>
            <a:xfrm>
              <a:off x="4396583" y="1436468"/>
              <a:ext cx="1463447" cy="264857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3126851" y="326777"/>
              <a:ext cx="2195926" cy="26485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09959" tIns="0" rIns="0" bIns="0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CA" sz="3100" b="1">
                  <a:solidFill>
                    <a:srgbClr val="000000"/>
                  </a:solidFill>
                  <a:ea typeface="新細明體" charset="-120"/>
                  <a:cs typeface="Times New Roman" pitchFamily="18" charset="0"/>
                </a:rPr>
                <a:t>佛</a:t>
              </a:r>
              <a:r>
                <a:rPr lang="en-CA" sz="3100" b="1">
                  <a:solidFill>
                    <a:srgbClr val="000000"/>
                  </a:solidFill>
                  <a:cs typeface="Times New Roman" pitchFamily="18" charset="0"/>
                </a:rPr>
                <a:t>性</a:t>
              </a:r>
            </a:p>
            <a:p>
              <a:pPr algn="ctr" defTabSz="933450">
                <a:lnSpc>
                  <a:spcPct val="90000"/>
                </a:lnSpc>
                <a:spcAft>
                  <a:spcPct val="35000"/>
                </a:spcAft>
              </a:pPr>
              <a:r>
                <a:rPr lang="zh-TW" altLang="en-US" sz="1800" b="1">
                  <a:solidFill>
                    <a:srgbClr val="000000"/>
                  </a:solidFill>
                  <a:ea typeface="新細明體" charset="-120"/>
                  <a:cs typeface="Times New Roman" pitchFamily="18" charset="0"/>
                </a:rPr>
                <a:t>沒有「小我、大我」</a:t>
              </a:r>
              <a:endParaRPr lang="en-CA" sz="1800" b="1">
                <a:solidFill>
                  <a:srgbClr val="000000"/>
                </a:solidFill>
                <a:cs typeface="Times New Roman" pitchFamily="18" charset="0"/>
              </a:endParaRPr>
            </a:p>
            <a:p>
              <a:pPr defTabSz="933450">
                <a:lnSpc>
                  <a:spcPct val="90000"/>
                </a:lnSpc>
                <a:spcAft>
                  <a:spcPct val="35000"/>
                </a:spcAft>
              </a:pPr>
              <a:endParaRPr lang="en-CA" sz="21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pic>
        <p:nvPicPr>
          <p:cNvPr id="91144" name="Picture 8" descr="laughing-buddha-maitreya-inkyfingerz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850" y="4005263"/>
            <a:ext cx="183515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5" name="Picture 3" descr="mother theres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725" y="4005263"/>
            <a:ext cx="20066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t1.gstatic.com/images?q=tbn:ANd9GcSOCH5cQgAlnUdZ1Sun4DbS2qlglj_f3NSnSHqZjrDK-HwtamX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73725">
            <a:off x="6764861" y="2851265"/>
            <a:ext cx="1905000" cy="22860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8D495-5847-48B4-AEDC-6147837EBFAE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  <p:sp>
        <p:nvSpPr>
          <p:cNvPr id="86019" name="TextBox 5"/>
          <p:cNvSpPr txBox="1">
            <a:spLocks noChangeArrowheads="1"/>
          </p:cNvSpPr>
          <p:nvPr/>
        </p:nvSpPr>
        <p:spPr bwMode="auto">
          <a:xfrm>
            <a:off x="179388" y="333375"/>
            <a:ext cx="5219700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>
                <a:latin typeface="楷体"/>
                <a:ea typeface="楷体"/>
                <a:cs typeface="楷体"/>
              </a:rPr>
              <a:t>「無我」好像很抽象，其實我們很多時都做得到，只是未能毎分毎秒，時時刻刻都處於這状况，舉些例子：</a:t>
            </a:r>
            <a:endParaRPr lang="en-US" altLang="zh-TW" sz="2800">
              <a:latin typeface="楷体"/>
              <a:ea typeface="楷体"/>
              <a:cs typeface="楷体"/>
            </a:endParaRPr>
          </a:p>
          <a:p>
            <a:r>
              <a:rPr lang="zh-TW" altLang="en-US" sz="2800">
                <a:latin typeface="楷体"/>
                <a:ea typeface="楷体"/>
                <a:cs typeface="楷体"/>
              </a:rPr>
              <a:t>為何人人都歌頌「母愛」偉大？</a:t>
            </a:r>
            <a:endParaRPr lang="en-US" altLang="zh-TW" sz="2800">
              <a:latin typeface="楷体"/>
              <a:ea typeface="楷体"/>
              <a:cs typeface="楷体"/>
            </a:endParaRPr>
          </a:p>
          <a:p>
            <a:r>
              <a:rPr lang="zh-TW" altLang="en-US" sz="2800">
                <a:latin typeface="楷体"/>
                <a:ea typeface="楷体"/>
                <a:cs typeface="楷体"/>
              </a:rPr>
              <a:t>因為大多數的母親都無我、無私地養育她的子女。</a:t>
            </a:r>
            <a:endParaRPr lang="en-US" altLang="zh-TW" sz="2800">
              <a:latin typeface="楷体"/>
              <a:ea typeface="楷体"/>
              <a:cs typeface="楷体"/>
            </a:endParaRPr>
          </a:p>
          <a:p>
            <a:r>
              <a:rPr lang="zh-TW" altLang="en-US" sz="2800">
                <a:latin typeface="楷体"/>
                <a:ea typeface="楷体"/>
                <a:cs typeface="楷体"/>
              </a:rPr>
              <a:t>又如成功、成名的畫家、音樂家、舞蹈家和藝術家，大多數受人讚嘆、歌頌的作品、演出，都成就於「無我」的演譯。</a:t>
            </a:r>
            <a:endParaRPr lang="en-US" altLang="zh-TW" sz="2800">
              <a:latin typeface="楷体"/>
              <a:ea typeface="楷体"/>
              <a:cs typeface="楷体"/>
            </a:endParaRPr>
          </a:p>
          <a:p>
            <a:r>
              <a:rPr lang="zh-TW" altLang="en-US" sz="2800">
                <a:latin typeface="楷体"/>
                <a:ea typeface="楷体"/>
                <a:cs typeface="楷体"/>
              </a:rPr>
              <a:t>如果能夠持續「無我」的状况，那就是聖人了。</a:t>
            </a:r>
            <a:endParaRPr lang="en-CA" sz="2800">
              <a:latin typeface="楷体"/>
              <a:ea typeface="楷体"/>
              <a:cs typeface="楷体"/>
            </a:endParaRPr>
          </a:p>
        </p:txBody>
      </p:sp>
      <p:pic>
        <p:nvPicPr>
          <p:cNvPr id="86020" name="Picture 2" descr="http://t2.gstatic.com/images?q=tbn:ANd9GcQDDswhV_Omi0nWHDB4RWD11C8V9-j40YG3T7eWSr4fqfY_ao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476250"/>
            <a:ext cx="37084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8" descr="http://t0.gstatic.com/images?q=tbn:ANd9GcSms4h7hQ7u6zFqhHUYArlGh4OJMmBGqLFkIInQe0zd82Fcdyv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16260">
            <a:off x="5411788" y="4108450"/>
            <a:ext cx="17049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69" name="Group 45"/>
          <p:cNvGraphicFramePr>
            <a:graphicFrameLocks noGrp="1"/>
          </p:cNvGraphicFramePr>
          <p:nvPr>
            <p:ph idx="1"/>
          </p:nvPr>
        </p:nvGraphicFramePr>
        <p:xfrm>
          <a:off x="0" y="836613"/>
          <a:ext cx="9144000" cy="5353054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692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正面</a:t>
                      </a:r>
                      <a:endParaRPr kumimoji="0" lang="en-CA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小我</a:t>
                      </a:r>
                      <a:endParaRPr kumimoji="0" lang="en-CA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大我</a:t>
                      </a:r>
                      <a:r>
                        <a:rPr kumimoji="0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(</a:t>
                      </a: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無我</a:t>
                      </a:r>
                      <a:r>
                        <a:rPr kumimoji="0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)</a:t>
                      </a:r>
                      <a:endParaRPr kumimoji="0" lang="en-CA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思維</a:t>
                      </a:r>
                      <a:endParaRPr kumimoji="0" lang="en-CA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有限</a:t>
                      </a:r>
                      <a:endParaRPr kumimoji="0" lang="en-CA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無限</a:t>
                      </a:r>
                      <a:endParaRPr kumimoji="0" lang="en-CA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心量</a:t>
                      </a:r>
                      <a:endParaRPr kumimoji="0" lang="en-CA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有限</a:t>
                      </a:r>
                      <a:endParaRPr kumimoji="0" lang="en-CA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無限</a:t>
                      </a:r>
                      <a:endParaRPr kumimoji="0" lang="en-CA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智慧</a:t>
                      </a:r>
                      <a:endParaRPr kumimoji="0" lang="en-CA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有限</a:t>
                      </a:r>
                      <a:endParaRPr kumimoji="0" lang="en-CA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無限</a:t>
                      </a:r>
                      <a:endParaRPr kumimoji="0" lang="en-CA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活力</a:t>
                      </a:r>
                      <a:endParaRPr kumimoji="0" lang="en-CA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有限</a:t>
                      </a:r>
                      <a:endParaRPr kumimoji="0" lang="en-CA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無限</a:t>
                      </a:r>
                      <a:endParaRPr kumimoji="0" lang="en-CA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能幹</a:t>
                      </a:r>
                      <a:endParaRPr kumimoji="0" lang="en-CA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有限</a:t>
                      </a:r>
                      <a:endParaRPr kumimoji="0" lang="en-CA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無限</a:t>
                      </a:r>
                      <a:endParaRPr kumimoji="0" lang="en-CA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生命</a:t>
                      </a:r>
                      <a:endParaRPr kumimoji="0" lang="en-CA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有限</a:t>
                      </a:r>
                      <a:endParaRPr kumimoji="0" lang="en-CA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無限</a:t>
                      </a:r>
                      <a:endParaRPr kumimoji="0" lang="en-CA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正確知識見解</a:t>
                      </a:r>
                      <a:endParaRPr kumimoji="0" lang="en-CA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有限</a:t>
                      </a:r>
                      <a:endParaRPr kumimoji="0" lang="en-CA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無限</a:t>
                      </a:r>
                      <a:endParaRPr kumimoji="0" lang="en-CA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生死</a:t>
                      </a:r>
                      <a:endParaRPr kumimoji="0" lang="en-CA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有限</a:t>
                      </a:r>
                      <a:endParaRPr kumimoji="0" lang="en-CA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無限</a:t>
                      </a:r>
                      <a:endParaRPr kumimoji="0" lang="en-CA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</a:tbl>
          </a:graphicData>
        </a:graphic>
      </p:graphicFrame>
      <p:sp>
        <p:nvSpPr>
          <p:cNvPr id="87083" name="TextBox 5"/>
          <p:cNvSpPr txBox="1">
            <a:spLocks noChangeArrowheads="1"/>
          </p:cNvSpPr>
          <p:nvPr/>
        </p:nvSpPr>
        <p:spPr bwMode="auto">
          <a:xfrm>
            <a:off x="468313" y="0"/>
            <a:ext cx="83581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altLang="zh-TW" sz="4400" b="1">
                <a:solidFill>
                  <a:schemeClr val="folHlink"/>
                </a:solidFill>
                <a:cs typeface="Arial Unicode MS" pitchFamily="34" charset="-128"/>
              </a:rPr>
              <a:t>3.</a:t>
            </a:r>
            <a:r>
              <a:rPr lang="zh-TW" altLang="en-US" sz="4400" b="1">
                <a:solidFill>
                  <a:schemeClr val="folHlink"/>
                </a:solidFill>
                <a:cs typeface="Arial Unicode MS" pitchFamily="34" charset="-128"/>
              </a:rPr>
              <a:t>「小我」 和 「大我」的差別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222C0-B1C0-4FB7-9CD6-6D1F5FA40741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>
          <a:xfrm>
            <a:off x="2195513" y="0"/>
            <a:ext cx="5472112" cy="1028700"/>
          </a:xfrm>
        </p:spPr>
        <p:txBody>
          <a:bodyPr/>
          <a:lstStyle/>
          <a:p>
            <a:r>
              <a:rPr lang="zh-TW" altLang="en-US" b="1" smtClean="0">
                <a:solidFill>
                  <a:schemeClr val="folHlink"/>
                </a:solidFill>
                <a:latin typeface="Arial Unicode MS" pitchFamily="34" charset="-128"/>
                <a:cs typeface="標楷體"/>
              </a:rPr>
              <a:t>在叧一面的差別</a:t>
            </a:r>
            <a:endParaRPr lang="en-CA" sz="3600" smtClean="0"/>
          </a:p>
        </p:txBody>
      </p:sp>
      <p:graphicFrame>
        <p:nvGraphicFramePr>
          <p:cNvPr id="53293" name="Group 45"/>
          <p:cNvGraphicFramePr>
            <a:graphicFrameLocks noGrp="1"/>
          </p:cNvGraphicFramePr>
          <p:nvPr>
            <p:ph idx="1"/>
          </p:nvPr>
        </p:nvGraphicFramePr>
        <p:xfrm>
          <a:off x="0" y="1285875"/>
          <a:ext cx="9144000" cy="5567363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另一面</a:t>
                      </a:r>
                      <a:endParaRPr kumimoji="0" lang="en-CA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小我</a:t>
                      </a:r>
                      <a:endParaRPr kumimoji="0" lang="en-C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大我</a:t>
                      </a:r>
                      <a:r>
                        <a:rPr kumimoji="0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(</a:t>
                      </a:r>
                      <a:r>
                        <a:rPr kumimoji="0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無我</a:t>
                      </a:r>
                      <a:r>
                        <a:rPr kumimoji="0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)</a:t>
                      </a:r>
                      <a:endParaRPr kumimoji="0" lang="en-CA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煩惱</a:t>
                      </a:r>
                      <a:endParaRPr kumimoji="0" lang="en-CA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有</a:t>
                      </a:r>
                      <a:endParaRPr kumimoji="0" lang="en-CA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無</a:t>
                      </a:r>
                      <a:endParaRPr kumimoji="0" lang="en-CA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慾求</a:t>
                      </a:r>
                      <a:endParaRPr kumimoji="0" lang="en-CA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有</a:t>
                      </a:r>
                      <a:endParaRPr kumimoji="0" lang="en-CA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無</a:t>
                      </a:r>
                      <a:endParaRPr kumimoji="0" lang="en-CA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慾望</a:t>
                      </a:r>
                      <a:endParaRPr kumimoji="0" lang="en-CA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有</a:t>
                      </a:r>
                      <a:endParaRPr kumimoji="0" lang="en-CA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無</a:t>
                      </a:r>
                      <a:endParaRPr kumimoji="0" lang="en-CA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妄念</a:t>
                      </a:r>
                      <a:endParaRPr kumimoji="0" lang="en-CA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有</a:t>
                      </a:r>
                      <a:endParaRPr kumimoji="0" lang="en-CA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標楷體"/>
                          <a:cs typeface="標楷體"/>
                        </a:rPr>
                        <a:t>無</a:t>
                      </a:r>
                      <a:endParaRPr kumimoji="0" lang="en-CA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30A43-0517-45A3-95EE-CCD934FFD0F3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ADEAA-36B9-454A-8C61-9C90D5603250}" type="slidenum">
              <a:rPr lang="en-CA" smtClean="0"/>
              <a:pPr>
                <a:defRPr/>
              </a:pPr>
              <a:t>27</a:t>
            </a:fld>
            <a:endParaRPr lang="en-CA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701675"/>
          <a:ext cx="9144000" cy="6025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7587"/>
                <a:gridCol w="3982414"/>
                <a:gridCol w="2793999"/>
              </a:tblGrid>
              <a:tr h="73702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楷体" pitchFamily="49" charset="-122"/>
                          <a:ea typeface="楷体" pitchFamily="49" charset="-122"/>
                        </a:rPr>
                        <a:t>「小我」</a:t>
                      </a:r>
                      <a:endParaRPr lang="en-CA" sz="3200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latin typeface="楷体" pitchFamily="49" charset="-122"/>
                          <a:ea typeface="楷体" pitchFamily="49" charset="-122"/>
                        </a:rPr>
                        <a:t>因為「小我」</a:t>
                      </a:r>
                      <a:endParaRPr lang="en-CA" sz="3200" dirty="0" smtClean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latin typeface="楷体" pitchFamily="49" charset="-122"/>
                          <a:ea typeface="楷体" pitchFamily="49" charset="-122"/>
                        </a:rPr>
                        <a:t>所以「小我」</a:t>
                      </a:r>
                      <a:endParaRPr lang="en-CA" sz="3200" dirty="0" smtClean="0"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algn="ctr"/>
                      <a:endParaRPr lang="en-CA" sz="2000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</a:tr>
              <a:tr h="76243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dirty="0" smtClean="0">
                          <a:latin typeface="楷体" pitchFamily="49" charset="-122"/>
                          <a:ea typeface="楷体" pitchFamily="49" charset="-122"/>
                        </a:rPr>
                        <a:t>聽</a:t>
                      </a:r>
                      <a:endParaRPr lang="en-CA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200" dirty="0" smtClean="0">
                          <a:solidFill>
                            <a:srgbClr val="008000"/>
                          </a:solidFill>
                          <a:latin typeface="楷体" pitchFamily="49" charset="-122"/>
                          <a:ea typeface="楷体" pitchFamily="49" charset="-122"/>
                          <a:cs typeface="Arial Unicode MS" pitchFamily="34" charset="-128"/>
                        </a:rPr>
                        <a:t>喜歡修身養命，長命百歳</a:t>
                      </a:r>
                      <a:endParaRPr lang="en-CA" altLang="en-US" sz="2400" kern="1200" dirty="0" smtClean="0">
                        <a:solidFill>
                          <a:srgbClr val="008000"/>
                        </a:solidFill>
                        <a:latin typeface="楷体" pitchFamily="49" charset="-122"/>
                        <a:ea typeface="楷体" pitchFamily="49" charset="-122"/>
                        <a:cs typeface="Arial Unicode MS" pitchFamily="34" charset="-128"/>
                      </a:endParaRPr>
                    </a:p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rgbClr val="008000"/>
                          </a:solidFill>
                          <a:latin typeface="楷体" pitchFamily="49" charset="-122"/>
                          <a:ea typeface="楷体" pitchFamily="49" charset="-122"/>
                          <a:cs typeface="Arial Unicode MS" pitchFamily="34" charset="-128"/>
                        </a:rPr>
                        <a:t>喜歡聽、喜歡學鞏固「小我」的方法</a:t>
                      </a:r>
                      <a:endParaRPr lang="en-CA" sz="2400" dirty="0"/>
                    </a:p>
                  </a:txBody>
                  <a:tcPr/>
                </a:tc>
              </a:tr>
              <a:tr h="6607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chemeClr val="dk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聽聽也無防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rgbClr val="008000"/>
                          </a:solidFill>
                          <a:latin typeface="楷体" pitchFamily="49" charset="-122"/>
                          <a:ea typeface="楷体" pitchFamily="49" charset="-122"/>
                          <a:cs typeface="Arial Unicode MS" pitchFamily="34" charset="-128"/>
                        </a:rPr>
                        <a:t>直覺上，數字與財富有關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rgbClr val="008000"/>
                          </a:solidFill>
                          <a:latin typeface="楷体" pitchFamily="49" charset="-122"/>
                          <a:ea typeface="楷体" pitchFamily="49" charset="-122"/>
                          <a:cs typeface="Arial Unicode MS" pitchFamily="34" charset="-128"/>
                        </a:rPr>
                        <a:t>明白</a:t>
                      </a:r>
                      <a:endParaRPr lang="en-CA" altLang="en-US" sz="2400" kern="1200" dirty="0" smtClean="0">
                        <a:solidFill>
                          <a:srgbClr val="008000"/>
                        </a:solidFill>
                        <a:latin typeface="楷体" pitchFamily="49" charset="-122"/>
                        <a:ea typeface="楷体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6607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200" dirty="0" smtClean="0">
                          <a:solidFill>
                            <a:schemeClr val="dk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聽聽也無防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rgbClr val="008000"/>
                          </a:solidFill>
                          <a:latin typeface="楷体" pitchFamily="49" charset="-122"/>
                          <a:ea typeface="楷体" pitchFamily="49" charset="-122"/>
                          <a:cs typeface="Arial Unicode MS" pitchFamily="34" charset="-128"/>
                        </a:rPr>
                        <a:t>以為</a:t>
                      </a:r>
                      <a:r>
                        <a:rPr lang="zh-TW" altLang="en-US" sz="2400" kern="1200" dirty="0" smtClean="0">
                          <a:solidFill>
                            <a:srgbClr val="008000"/>
                          </a:solidFill>
                          <a:latin typeface="楷体" pitchFamily="49" charset="-122"/>
                          <a:ea typeface="楷体" pitchFamily="49" charset="-122"/>
                          <a:cs typeface="Arial Unicode MS" pitchFamily="34" charset="-128"/>
                        </a:rPr>
                        <a:t>是不會明白的</a:t>
                      </a:r>
                      <a:endParaRPr lang="en-CA" altLang="en-US" sz="2400" kern="1200" dirty="0" smtClean="0">
                        <a:solidFill>
                          <a:srgbClr val="008000"/>
                        </a:solidFill>
                        <a:latin typeface="楷体" pitchFamily="49" charset="-122"/>
                        <a:ea typeface="楷体" pitchFamily="49" charset="-122"/>
                        <a:cs typeface="Arial Unicode MS" pitchFamily="34" charset="-128"/>
                      </a:endParaRPr>
                    </a:p>
                    <a:p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rgbClr val="008000"/>
                          </a:solidFill>
                          <a:latin typeface="楷体" pitchFamily="49" charset="-122"/>
                          <a:ea typeface="楷体" pitchFamily="49" charset="-122"/>
                          <a:cs typeface="Arial Unicode MS" pitchFamily="34" charset="-128"/>
                        </a:rPr>
                        <a:t>決定不願意明白大道</a:t>
                      </a:r>
                      <a:endParaRPr lang="en-CA" altLang="en-US" sz="2400" kern="1200" dirty="0" smtClean="0">
                        <a:solidFill>
                          <a:srgbClr val="008000"/>
                        </a:solidFill>
                        <a:latin typeface="楷体" pitchFamily="49" charset="-122"/>
                        <a:ea typeface="楷体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6607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000" dirty="0" smtClean="0">
                          <a:latin typeface="楷体" pitchFamily="49" charset="-122"/>
                          <a:ea typeface="楷体" pitchFamily="49" charset="-122"/>
                        </a:rPr>
                        <a:t>不聽</a:t>
                      </a:r>
                      <a:endParaRPr lang="en-CA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rgbClr val="008000"/>
                          </a:solidFill>
                          <a:latin typeface="楷体" pitchFamily="49" charset="-122"/>
                          <a:ea typeface="楷体" pitchFamily="49" charset="-122"/>
                          <a:cs typeface="Arial Unicode MS" pitchFamily="34" charset="-128"/>
                        </a:rPr>
                        <a:t>以為是無關的</a:t>
                      </a:r>
                      <a:r>
                        <a:rPr lang="en-US" altLang="zh-TW" sz="2400" dirty="0" smtClean="0">
                          <a:solidFill>
                            <a:srgbClr val="008000"/>
                          </a:solidFill>
                          <a:latin typeface="楷体" pitchFamily="49" charset="-122"/>
                          <a:ea typeface="楷体" pitchFamily="49" charset="-122"/>
                          <a:cs typeface="Arial Unicode MS" pitchFamily="34" charset="-128"/>
                        </a:rPr>
                        <a:t>, </a:t>
                      </a:r>
                      <a:r>
                        <a:rPr lang="zh-TW" altLang="en-US" sz="2400" dirty="0" smtClean="0">
                          <a:solidFill>
                            <a:srgbClr val="008000"/>
                          </a:solidFill>
                          <a:latin typeface="楷体" pitchFamily="49" charset="-122"/>
                          <a:ea typeface="楷体" pitchFamily="49" charset="-122"/>
                          <a:cs typeface="Arial Unicode MS" pitchFamily="34" charset="-128"/>
                        </a:rPr>
                        <a:t>多餘的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rgbClr val="008000"/>
                          </a:solidFill>
                          <a:latin typeface="楷体" pitchFamily="49" charset="-122"/>
                          <a:ea typeface="楷体" pitchFamily="49" charset="-122"/>
                          <a:cs typeface="Arial Unicode MS" pitchFamily="34" charset="-128"/>
                        </a:rPr>
                        <a:t>不願意去數沙，不願意不停地數數字</a:t>
                      </a:r>
                      <a:endParaRPr lang="en-CA" altLang="en-US" sz="2400" kern="1200" dirty="0" smtClean="0">
                        <a:solidFill>
                          <a:srgbClr val="008000"/>
                        </a:solidFill>
                        <a:latin typeface="楷体" pitchFamily="49" charset="-122"/>
                        <a:ea typeface="楷体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</a:tr>
              <a:tr h="7624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000" dirty="0" smtClean="0">
                          <a:latin typeface="楷体" pitchFamily="49" charset="-122"/>
                          <a:ea typeface="楷体" pitchFamily="49" charset="-122"/>
                        </a:rPr>
                        <a:t>不聽</a:t>
                      </a:r>
                      <a:endParaRPr lang="en-CA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kern="1200" dirty="0" smtClean="0">
                          <a:solidFill>
                            <a:srgbClr val="008000"/>
                          </a:solidFill>
                          <a:latin typeface="楷体" pitchFamily="49" charset="-122"/>
                          <a:ea typeface="楷体" pitchFamily="49" charset="-122"/>
                          <a:cs typeface="Arial Unicode MS" pitchFamily="34" charset="-128"/>
                        </a:rPr>
                        <a:t>怕「無我」就不能存在</a:t>
                      </a:r>
                      <a:endParaRPr lang="en-CA" altLang="en-US" sz="2400" kern="1200" dirty="0" smtClean="0">
                        <a:solidFill>
                          <a:srgbClr val="008000"/>
                        </a:solidFill>
                        <a:latin typeface="楷体" pitchFamily="49" charset="-122"/>
                        <a:ea typeface="楷体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rgbClr val="008000"/>
                          </a:solidFill>
                          <a:latin typeface="楷体" pitchFamily="49" charset="-122"/>
                          <a:ea typeface="楷体" pitchFamily="49" charset="-122"/>
                          <a:cs typeface="Arial Unicode MS" pitchFamily="34" charset="-128"/>
                        </a:rPr>
                        <a:t>不願意聽到超越 「小我」的道理（不聞佛法</a:t>
                      </a:r>
                      <a:r>
                        <a:rPr lang="en-US" altLang="zh-TW" sz="2400" dirty="0" smtClean="0">
                          <a:solidFill>
                            <a:srgbClr val="008000"/>
                          </a:solidFill>
                          <a:latin typeface="楷体" pitchFamily="49" charset="-122"/>
                          <a:ea typeface="楷体" pitchFamily="49" charset="-122"/>
                          <a:cs typeface="Arial Unicode MS" pitchFamily="34" charset="-128"/>
                        </a:rPr>
                        <a:t>)</a:t>
                      </a:r>
                      <a:endParaRPr lang="en-CA" sz="2400" dirty="0" smtClean="0"/>
                    </a:p>
                  </a:txBody>
                  <a:tcPr/>
                </a:tc>
              </a:tr>
              <a:tr h="53370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000" dirty="0" smtClean="0">
                          <a:latin typeface="楷体" pitchFamily="49" charset="-122"/>
                          <a:ea typeface="楷体" pitchFamily="49" charset="-122"/>
                          <a:cs typeface="Arial Unicode MS" pitchFamily="34" charset="-128"/>
                        </a:rPr>
                        <a:t>明</a:t>
                      </a:r>
                      <a:endParaRPr lang="en-CA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rgbClr val="008000"/>
                          </a:solidFill>
                          <a:latin typeface="楷体" pitchFamily="49" charset="-122"/>
                          <a:ea typeface="楷体" pitchFamily="49" charset="-122"/>
                          <a:cs typeface="Arial Unicode MS" pitchFamily="34" charset="-128"/>
                        </a:rPr>
                        <a:t>無應用</a:t>
                      </a:r>
                      <a:r>
                        <a:rPr lang="en-US" altLang="zh-TW" sz="2400" dirty="0" smtClean="0">
                          <a:solidFill>
                            <a:srgbClr val="008000"/>
                          </a:solidFill>
                          <a:latin typeface="楷体" pitchFamily="49" charset="-122"/>
                          <a:ea typeface="楷体" pitchFamily="49" charset="-122"/>
                          <a:cs typeface="Arial Unicode MS" pitchFamily="34" charset="-128"/>
                        </a:rPr>
                        <a:t>, </a:t>
                      </a:r>
                      <a:r>
                        <a:rPr lang="zh-TW" altLang="en-US" sz="2400" dirty="0" smtClean="0">
                          <a:solidFill>
                            <a:srgbClr val="008000"/>
                          </a:solidFill>
                          <a:latin typeface="楷体" pitchFamily="49" charset="-122"/>
                          <a:ea typeface="楷体" pitchFamily="49" charset="-122"/>
                          <a:cs typeface="Arial Unicode MS" pitchFamily="34" charset="-128"/>
                        </a:rPr>
                        <a:t>不明如何應用</a:t>
                      </a:r>
                      <a:r>
                        <a:rPr lang="en-US" altLang="zh-TW" sz="2400" dirty="0" smtClean="0">
                          <a:solidFill>
                            <a:srgbClr val="008000"/>
                          </a:solidFill>
                          <a:latin typeface="楷体" pitchFamily="49" charset="-122"/>
                          <a:ea typeface="楷体" pitchFamily="49" charset="-122"/>
                          <a:cs typeface="Arial Unicode MS" pitchFamily="34" charset="-128"/>
                        </a:rPr>
                        <a:t>,</a:t>
                      </a:r>
                      <a:r>
                        <a:rPr lang="zh-TW" altLang="en-CA" sz="2400" dirty="0" smtClean="0">
                          <a:solidFill>
                            <a:srgbClr val="008000"/>
                          </a:solidFill>
                          <a:latin typeface="楷体" pitchFamily="49" charset="-122"/>
                          <a:ea typeface="楷体" pitchFamily="49" charset="-122"/>
                          <a:cs typeface="Arial Unicode MS" pitchFamily="34" charset="-128"/>
                        </a:rPr>
                        <a:t>所以</a:t>
                      </a:r>
                      <a:r>
                        <a:rPr lang="zh-TW" altLang="en-US" sz="2400" dirty="0" smtClean="0">
                          <a:solidFill>
                            <a:srgbClr val="008000"/>
                          </a:solidFill>
                          <a:latin typeface="楷体" pitchFamily="49" charset="-122"/>
                          <a:ea typeface="楷体" pitchFamily="49" charset="-122"/>
                          <a:cs typeface="Arial Unicode MS" pitchFamily="34" charset="-128"/>
                        </a:rPr>
                        <a:t>與我無關</a:t>
                      </a:r>
                      <a:r>
                        <a:rPr lang="en-US" altLang="zh-TW" sz="2400" dirty="0" smtClean="0">
                          <a:solidFill>
                            <a:srgbClr val="008000"/>
                          </a:solidFill>
                          <a:latin typeface="楷体" pitchFamily="49" charset="-122"/>
                          <a:ea typeface="楷体" pitchFamily="49" charset="-122"/>
                          <a:cs typeface="Arial Unicode MS" pitchFamily="34" charset="-128"/>
                        </a:rPr>
                        <a:t>.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kern="1200" dirty="0" smtClean="0">
                          <a:solidFill>
                            <a:srgbClr val="008000"/>
                          </a:solidFill>
                          <a:latin typeface="楷体" pitchFamily="49" charset="-122"/>
                          <a:ea typeface="楷体" pitchFamily="49" charset="-122"/>
                          <a:cs typeface="Arial Unicode MS" pitchFamily="34" charset="-128"/>
                        </a:rPr>
                        <a:t>馬上又無明</a:t>
                      </a:r>
                      <a:endParaRPr lang="en-CA" altLang="en-US" sz="2400" kern="1200" dirty="0" smtClean="0">
                        <a:solidFill>
                          <a:srgbClr val="008000"/>
                        </a:solidFill>
                        <a:latin typeface="楷体" pitchFamily="49" charset="-122"/>
                        <a:ea typeface="楷体" pitchFamily="49" charset="-122"/>
                        <a:cs typeface="Arial Unicode MS" pitchFamily="34" charset="-12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9124" name="Rectangle 6"/>
          <p:cNvSpPr>
            <a:spLocks noChangeArrowheads="1"/>
          </p:cNvSpPr>
          <p:nvPr/>
        </p:nvSpPr>
        <p:spPr bwMode="auto">
          <a:xfrm>
            <a:off x="1763713" y="0"/>
            <a:ext cx="5648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3600" b="1">
                <a:solidFill>
                  <a:schemeClr val="folHlink"/>
                </a:solidFill>
                <a:ea typeface="標楷體"/>
                <a:cs typeface="標楷體"/>
              </a:rPr>
              <a:t>4.</a:t>
            </a:r>
            <a:r>
              <a:rPr lang="zh-TW" altLang="en-US" sz="3600" b="1">
                <a:solidFill>
                  <a:schemeClr val="folHlink"/>
                </a:solidFill>
                <a:ea typeface="標楷體"/>
                <a:cs typeface="標楷體"/>
              </a:rPr>
              <a:t>「</a:t>
            </a:r>
            <a:r>
              <a:rPr lang="zh-TW" altLang="en-CA" sz="3600" b="1">
                <a:solidFill>
                  <a:schemeClr val="folHlink"/>
                </a:solidFill>
                <a:ea typeface="標楷體"/>
                <a:cs typeface="標楷體"/>
              </a:rPr>
              <a:t>小我</a:t>
            </a:r>
            <a:r>
              <a:rPr lang="zh-TW" altLang="en-US" sz="3600" b="1">
                <a:solidFill>
                  <a:schemeClr val="folHlink"/>
                </a:solidFill>
                <a:ea typeface="標楷體"/>
                <a:cs typeface="標楷體"/>
              </a:rPr>
              <a:t>」</a:t>
            </a:r>
            <a:r>
              <a:rPr lang="zh-TW" altLang="en-CA" sz="3600" b="1">
                <a:solidFill>
                  <a:schemeClr val="folHlink"/>
                </a:solidFill>
                <a:ea typeface="標楷體"/>
                <a:cs typeface="標楷體"/>
              </a:rPr>
              <a:t>對修行者的反撲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4" descr="893040-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15888"/>
            <a:ext cx="17049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4" name="Picture 5" descr="4GlassShater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7375" y="2276475"/>
            <a:ext cx="4746625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6" descr="dirty-wa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4772025"/>
            <a:ext cx="14287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7" descr="PAN-01347731_colourful_unfinished_puzzle_-_3d_render_h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4749800"/>
            <a:ext cx="34194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Picture 8" descr="i3-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115888"/>
            <a:ext cx="219551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8" name="Picture 9" descr="brokenGlas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738" y="2205038"/>
            <a:ext cx="17573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A1D1A-8CC0-4ACD-AC17-5A660F88EBDA}" type="slidenum">
              <a:rPr lang="en-CA" smtClean="0"/>
              <a:pPr>
                <a:defRPr/>
              </a:pPr>
              <a:t>28</a:t>
            </a:fld>
            <a:endParaRPr lang="en-CA"/>
          </a:p>
        </p:txBody>
      </p:sp>
      <p:sp>
        <p:nvSpPr>
          <p:cNvPr id="10" name="Rounded Rectangular Callout 9"/>
          <p:cNvSpPr/>
          <p:nvPr/>
        </p:nvSpPr>
        <p:spPr>
          <a:xfrm>
            <a:off x="251520" y="332656"/>
            <a:ext cx="3457575" cy="1439863"/>
          </a:xfrm>
          <a:prstGeom prst="wedgeRoundRectCallout">
            <a:avLst>
              <a:gd name="adj1" fmla="val 73836"/>
              <a:gd name="adj2" fmla="val -846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742950" indent="-742950">
              <a:buFontTx/>
              <a:buAutoNum type="arabicParenBoth"/>
              <a:defRPr/>
            </a:pPr>
            <a:r>
              <a:rPr lang="zh-TW" altLang="en-US" sz="3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我不聽</a:t>
            </a:r>
            <a:endParaRPr lang="en-US" altLang="zh-TW" sz="32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marL="742950" indent="-742950">
              <a:defRPr/>
            </a:pPr>
            <a:r>
              <a:rPr lang="zh-TW" altLang="en-US" sz="3200" dirty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TW" sz="3200" dirty="0">
                <a:latin typeface="楷体" pitchFamily="49" charset="-122"/>
                <a:ea typeface="楷体" pitchFamily="49" charset="-122"/>
              </a:rPr>
              <a:t>	</a:t>
            </a:r>
            <a:r>
              <a:rPr lang="en-US" altLang="zh-TW" sz="3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=</a:t>
            </a:r>
            <a:r>
              <a:rPr lang="zh-TW" altLang="en-CA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Arial Unicode MS" pitchFamily="34" charset="-128"/>
              </a:rPr>
              <a:t>自滿顛倒</a:t>
            </a:r>
            <a:endParaRPr lang="en-CA" sz="3200" b="1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179388" y="4292600"/>
            <a:ext cx="3455987" cy="2368550"/>
          </a:xfrm>
          <a:prstGeom prst="wedgeRoundRectCallout">
            <a:avLst>
              <a:gd name="adj1" fmla="val 67093"/>
              <a:gd name="adj2" fmla="val -1073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31775" indent="-231775">
              <a:defRPr/>
            </a:pPr>
            <a:r>
              <a:rPr lang="en-US" altLang="zh-TW" sz="3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 Unicode MS" pitchFamily="34" charset="-128"/>
              </a:rPr>
              <a:t>(3)</a:t>
            </a:r>
            <a:r>
              <a:rPr lang="zh-TW" altLang="en-US" sz="3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 Unicode MS" pitchFamily="34" charset="-128"/>
              </a:rPr>
              <a:t>我明</a:t>
            </a:r>
            <a:r>
              <a:rPr lang="en-US" altLang="zh-TW" sz="3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 Unicode MS" pitchFamily="34" charset="-128"/>
              </a:rPr>
              <a:t>, </a:t>
            </a:r>
            <a:r>
              <a:rPr lang="zh-TW" altLang="en-US" sz="3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 Unicode MS" pitchFamily="34" charset="-128"/>
              </a:rPr>
              <a:t>但馬上無明 </a:t>
            </a:r>
            <a:r>
              <a:rPr lang="en-US" altLang="zh-TW" sz="3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 Unicode MS" pitchFamily="34" charset="-128"/>
              </a:rPr>
              <a:t>= </a:t>
            </a:r>
            <a:r>
              <a:rPr lang="zh-TW" altLang="en-CA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Arial Unicode MS" pitchFamily="34" charset="-128"/>
              </a:rPr>
              <a:t>雜信污染</a:t>
            </a:r>
            <a:r>
              <a:rPr lang="zh-TW" altLang="en-CA" sz="3200" b="1" dirty="0">
                <a:latin typeface="楷体" pitchFamily="49" charset="-122"/>
                <a:ea typeface="楷体" pitchFamily="49" charset="-122"/>
                <a:cs typeface="Arial Unicode MS" pitchFamily="34" charset="-128"/>
              </a:rPr>
              <a:t> </a:t>
            </a:r>
            <a:endParaRPr lang="en-US" altLang="zh-TW" sz="3200" b="1" dirty="0">
              <a:latin typeface="楷体" pitchFamily="49" charset="-122"/>
              <a:ea typeface="楷体" pitchFamily="49" charset="-122"/>
              <a:cs typeface="Arial Unicode MS" pitchFamily="34" charset="-128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07950" y="1916113"/>
            <a:ext cx="3527425" cy="2305050"/>
          </a:xfrm>
          <a:prstGeom prst="wedgeRoundRectCallout">
            <a:avLst>
              <a:gd name="adj1" fmla="val 63419"/>
              <a:gd name="adj2" fmla="val -1118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742950" indent="-742950">
              <a:defRPr/>
            </a:pPr>
            <a:r>
              <a:rPr lang="en-US" altLang="zh-TW" sz="3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 Unicode MS" pitchFamily="34" charset="-128"/>
              </a:rPr>
              <a:t>(2)</a:t>
            </a:r>
            <a:r>
              <a:rPr lang="zh-TW" altLang="en-US" sz="3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 Unicode MS" pitchFamily="34" charset="-128"/>
              </a:rPr>
              <a:t>我聽聽也無防，</a:t>
            </a:r>
            <a:r>
              <a:rPr lang="en-US" altLang="zh-TW" sz="3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 Unicode MS" pitchFamily="34" charset="-128"/>
              </a:rPr>
              <a:t> </a:t>
            </a:r>
            <a:r>
              <a:rPr lang="zh-TW" altLang="en-US" sz="3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 Unicode MS" pitchFamily="34" charset="-128"/>
              </a:rPr>
              <a:t>不過我是不會明白的 </a:t>
            </a:r>
            <a:r>
              <a:rPr lang="en-US" altLang="zh-TW" sz="3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 Unicode MS" pitchFamily="34" charset="-128"/>
              </a:rPr>
              <a:t>= </a:t>
            </a:r>
            <a:r>
              <a:rPr lang="zh-TW" altLang="en-CA" sz="32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Arial Unicode MS" pitchFamily="34" charset="-128"/>
              </a:rPr>
              <a:t>有漏</a:t>
            </a:r>
            <a:endParaRPr lang="en-C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/>
        </p:nvGraphicFramePr>
        <p:xfrm>
          <a:off x="1475656" y="332656"/>
          <a:ext cx="609600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1138" name="Picture 2" descr="http://t0.gstatic.com/images?q=tbn:ANd9GcQpCPZwxKjxq3CDii2Z4iQyAnkEGvnAQeGH09tQeGIlbSBy3Cw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0"/>
            <a:ext cx="19431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Callout 1 3"/>
          <p:cNvSpPr/>
          <p:nvPr/>
        </p:nvSpPr>
        <p:spPr>
          <a:xfrm>
            <a:off x="5940425" y="836613"/>
            <a:ext cx="1152525" cy="576262"/>
          </a:xfrm>
          <a:prstGeom prst="borderCallout1">
            <a:avLst>
              <a:gd name="adj1" fmla="val 109103"/>
              <a:gd name="adj2" fmla="val 46383"/>
              <a:gd name="adj3" fmla="val 214618"/>
              <a:gd name="adj4" fmla="val -431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觀</a:t>
            </a:r>
            <a:endParaRPr lang="en-CA" sz="32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Line Callout 1 4"/>
          <p:cNvSpPr/>
          <p:nvPr/>
        </p:nvSpPr>
        <p:spPr>
          <a:xfrm>
            <a:off x="1979613" y="836613"/>
            <a:ext cx="1152525" cy="576262"/>
          </a:xfrm>
          <a:prstGeom prst="borderCallout1">
            <a:avLst>
              <a:gd name="adj1" fmla="val 107516"/>
              <a:gd name="adj2" fmla="val 54475"/>
              <a:gd name="adj3" fmla="val 208238"/>
              <a:gd name="adj4" fmla="val 104324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3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止</a:t>
            </a:r>
            <a:endParaRPr lang="en-CA" sz="3200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6659563" y="1484313"/>
            <a:ext cx="1657350" cy="576262"/>
          </a:xfrm>
          <a:prstGeom prst="borderCallout1">
            <a:avLst>
              <a:gd name="adj1" fmla="val 73715"/>
              <a:gd name="adj2" fmla="val -5594"/>
              <a:gd name="adj3" fmla="val 128653"/>
              <a:gd name="adj4" fmla="val -3289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dirty="0">
                <a:solidFill>
                  <a:schemeClr val="tx1"/>
                </a:solidFill>
                <a:ea typeface="標楷體"/>
                <a:cs typeface="標楷體"/>
              </a:rPr>
              <a:t>没有沈重</a:t>
            </a: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539750" y="1484313"/>
            <a:ext cx="1944688" cy="576262"/>
          </a:xfrm>
          <a:prstGeom prst="borderCallout1">
            <a:avLst>
              <a:gd name="adj1" fmla="val 62604"/>
              <a:gd name="adj2" fmla="val 102515"/>
              <a:gd name="adj3" fmla="val 122524"/>
              <a:gd name="adj4" fmla="val 13145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000" dirty="0">
                <a:solidFill>
                  <a:schemeClr val="tx1"/>
                </a:solidFill>
                <a:ea typeface="標楷體"/>
                <a:cs typeface="標楷體"/>
              </a:rPr>
              <a:t>没有崩緊</a:t>
            </a:r>
            <a:r>
              <a:rPr lang="en-US" altLang="zh-TW" sz="2000" dirty="0">
                <a:solidFill>
                  <a:schemeClr val="tx1"/>
                </a:solidFill>
                <a:ea typeface="標楷體"/>
                <a:cs typeface="標楷體"/>
              </a:rPr>
              <a:t>(</a:t>
            </a:r>
            <a:r>
              <a:rPr lang="zh-TW" altLang="en-US" sz="2000" dirty="0">
                <a:solidFill>
                  <a:schemeClr val="tx1"/>
                </a:solidFill>
                <a:ea typeface="標楷體"/>
                <a:cs typeface="標楷體"/>
              </a:rPr>
              <a:t>緊張</a:t>
            </a:r>
            <a:r>
              <a:rPr lang="en-US" altLang="zh-TW" sz="2000" dirty="0">
                <a:solidFill>
                  <a:schemeClr val="tx1"/>
                </a:solidFill>
                <a:ea typeface="標楷體"/>
                <a:cs typeface="標楷體"/>
              </a:rPr>
              <a:t>)</a:t>
            </a: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10" name="Line Callout 1 9"/>
          <p:cNvSpPr/>
          <p:nvPr/>
        </p:nvSpPr>
        <p:spPr>
          <a:xfrm>
            <a:off x="6804025" y="3429000"/>
            <a:ext cx="1944688" cy="576263"/>
          </a:xfrm>
          <a:prstGeom prst="borderCallout1">
            <a:avLst>
              <a:gd name="adj1" fmla="val 49874"/>
              <a:gd name="adj2" fmla="val -6028"/>
              <a:gd name="adj3" fmla="val 50252"/>
              <a:gd name="adj4" fmla="val -2680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 Unicode MS" pitchFamily="34" charset="-128"/>
              </a:rPr>
              <a:t>察覺息息相關</a:t>
            </a: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11" name="Line Callout 1 10"/>
          <p:cNvSpPr/>
          <p:nvPr/>
        </p:nvSpPr>
        <p:spPr>
          <a:xfrm>
            <a:off x="0" y="2133600"/>
            <a:ext cx="2520950" cy="574675"/>
          </a:xfrm>
          <a:prstGeom prst="borderCallout1">
            <a:avLst>
              <a:gd name="adj1" fmla="val 48318"/>
              <a:gd name="adj2" fmla="val 102914"/>
              <a:gd name="adj3" fmla="val 46146"/>
              <a:gd name="adj4" fmla="val 11908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0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 Unicode MS" pitchFamily="34" charset="-128"/>
              </a:rPr>
              <a:t>肌肉放鬆</a:t>
            </a:r>
            <a:r>
              <a:rPr lang="en-US" altLang="zh-TW" sz="20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 Unicode MS" pitchFamily="34" charset="-128"/>
              </a:rPr>
              <a:t>, </a:t>
            </a:r>
            <a:r>
              <a:rPr lang="zh-TW" altLang="en-US" sz="20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 Unicode MS" pitchFamily="34" charset="-128"/>
              </a:rPr>
              <a:t>血管澎漲</a:t>
            </a: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6875463" y="2133600"/>
            <a:ext cx="1657350" cy="574675"/>
          </a:xfrm>
          <a:prstGeom prst="borderCallout1">
            <a:avLst>
              <a:gd name="adj1" fmla="val 45486"/>
              <a:gd name="adj2" fmla="val -5594"/>
              <a:gd name="adj3" fmla="val 46205"/>
              <a:gd name="adj4" fmla="val -41538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 Unicode MS" pitchFamily="34" charset="-128"/>
              </a:rPr>
              <a:t>大腦足氧</a:t>
            </a: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539750" y="2781300"/>
            <a:ext cx="1944688" cy="576263"/>
          </a:xfrm>
          <a:prstGeom prst="borderCallout1">
            <a:avLst>
              <a:gd name="adj1" fmla="val 62604"/>
              <a:gd name="adj2" fmla="val 102515"/>
              <a:gd name="adj3" fmla="val 102294"/>
              <a:gd name="adj4" fmla="val 11531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 Unicode MS" pitchFamily="34" charset="-128"/>
              </a:rPr>
              <a:t>血氣流通</a:t>
            </a: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6659563" y="2781300"/>
            <a:ext cx="1873250" cy="576263"/>
          </a:xfrm>
          <a:prstGeom prst="borderCallout1">
            <a:avLst>
              <a:gd name="adj1" fmla="val 73715"/>
              <a:gd name="adj2" fmla="val -5594"/>
              <a:gd name="adj3" fmla="val 144215"/>
              <a:gd name="adj4" fmla="val -2427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 Unicode MS" pitchFamily="34" charset="-128"/>
              </a:rPr>
              <a:t>察覺妄念紛飛</a:t>
            </a: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16" name="Line Callout 1 15"/>
          <p:cNvSpPr/>
          <p:nvPr/>
        </p:nvSpPr>
        <p:spPr>
          <a:xfrm>
            <a:off x="107950" y="3429000"/>
            <a:ext cx="2447925" cy="576263"/>
          </a:xfrm>
          <a:prstGeom prst="borderCallout1">
            <a:avLst>
              <a:gd name="adj1" fmla="val 62604"/>
              <a:gd name="adj2" fmla="val 102515"/>
              <a:gd name="adj3" fmla="val 61833"/>
              <a:gd name="adj4" fmla="val 11618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 Unicode MS" pitchFamily="34" charset="-128"/>
              </a:rPr>
              <a:t>新陳代謝自動調節</a:t>
            </a: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17" name="Line Callout 1 16"/>
          <p:cNvSpPr/>
          <p:nvPr/>
        </p:nvSpPr>
        <p:spPr>
          <a:xfrm>
            <a:off x="539750" y="4076700"/>
            <a:ext cx="1871663" cy="576263"/>
          </a:xfrm>
          <a:prstGeom prst="borderCallout1">
            <a:avLst>
              <a:gd name="adj1" fmla="val 47042"/>
              <a:gd name="adj2" fmla="val 105388"/>
              <a:gd name="adj3" fmla="val 47827"/>
              <a:gd name="adj4" fmla="val 1248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 Unicode MS" pitchFamily="34" charset="-128"/>
              </a:rPr>
              <a:t>百病自癒</a:t>
            </a: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18" name="Line Callout 1 17"/>
          <p:cNvSpPr/>
          <p:nvPr/>
        </p:nvSpPr>
        <p:spPr>
          <a:xfrm>
            <a:off x="6732588" y="4076700"/>
            <a:ext cx="1943100" cy="576263"/>
          </a:xfrm>
          <a:prstGeom prst="borderCallout1">
            <a:avLst>
              <a:gd name="adj1" fmla="val 49874"/>
              <a:gd name="adj2" fmla="val -6028"/>
              <a:gd name="adj3" fmla="val 50252"/>
              <a:gd name="adj4" fmla="val -2680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 Unicode MS" pitchFamily="34" charset="-128"/>
              </a:rPr>
              <a:t>心性漸露</a:t>
            </a: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19" name="Line Callout 1 18"/>
          <p:cNvSpPr/>
          <p:nvPr/>
        </p:nvSpPr>
        <p:spPr>
          <a:xfrm>
            <a:off x="323850" y="4724400"/>
            <a:ext cx="1944688" cy="576263"/>
          </a:xfrm>
          <a:prstGeom prst="borderCallout1">
            <a:avLst>
              <a:gd name="adj1" fmla="val 15918"/>
              <a:gd name="adj2" fmla="val 102054"/>
              <a:gd name="adj3" fmla="val 78950"/>
              <a:gd name="adj4" fmla="val 13052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 Unicode MS" pitchFamily="34" charset="-128"/>
              </a:rPr>
              <a:t>能人所不能</a:t>
            </a: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20" name="Line Callout 1 19"/>
          <p:cNvSpPr/>
          <p:nvPr/>
        </p:nvSpPr>
        <p:spPr>
          <a:xfrm>
            <a:off x="6804025" y="4724400"/>
            <a:ext cx="1871663" cy="576263"/>
          </a:xfrm>
          <a:prstGeom prst="borderCallout1">
            <a:avLst>
              <a:gd name="adj1" fmla="val 16136"/>
              <a:gd name="adj2" fmla="val -2721"/>
              <a:gd name="adj3" fmla="val 75742"/>
              <a:gd name="adj4" fmla="val -30983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0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Arial Unicode MS" pitchFamily="34" charset="-128"/>
              </a:rPr>
              <a:t>智慧無窮</a:t>
            </a:r>
            <a:endParaRPr lang="en-CA" altLang="en-US" sz="2000" dirty="0">
              <a:solidFill>
                <a:schemeClr val="tx1"/>
              </a:solidFill>
              <a:latin typeface="楷体" pitchFamily="49" charset="-122"/>
              <a:ea typeface="楷体" pitchFamily="49" charset="-122"/>
              <a:cs typeface="Arial Unicode MS" pitchFamily="34" charset="-128"/>
            </a:endParaRPr>
          </a:p>
        </p:txBody>
      </p:sp>
      <p:sp>
        <p:nvSpPr>
          <p:cNvPr id="91153" name="Rectangle 17"/>
          <p:cNvSpPr>
            <a:spLocks noChangeArrowheads="1"/>
          </p:cNvSpPr>
          <p:nvPr/>
        </p:nvSpPr>
        <p:spPr bwMode="auto">
          <a:xfrm>
            <a:off x="2627313" y="3284538"/>
            <a:ext cx="16573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altLang="en-US" sz="1600" b="1">
                <a:latin typeface="楷体"/>
                <a:ea typeface="楷体"/>
                <a:cs typeface="Arial Unicode MS" pitchFamily="34" charset="-128"/>
              </a:rPr>
              <a:t>進入坐禪的方法</a:t>
            </a:r>
          </a:p>
        </p:txBody>
      </p:sp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4643438" y="3284538"/>
            <a:ext cx="16573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altLang="en-US" sz="1600" b="1">
                <a:latin typeface="楷体"/>
                <a:ea typeface="楷体"/>
                <a:cs typeface="Arial Unicode MS" pitchFamily="34" charset="-128"/>
              </a:rPr>
              <a:t>進入坐禪的狀況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9388" y="115888"/>
            <a:ext cx="8785225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/>
            <a:r>
              <a:rPr lang="en-US" altLang="zh-TW" sz="4400" b="1">
                <a:solidFill>
                  <a:schemeClr val="folHlink"/>
                </a:solidFill>
                <a:ea typeface="標楷體"/>
                <a:cs typeface="標楷體"/>
              </a:rPr>
              <a:t>5.</a:t>
            </a:r>
            <a:r>
              <a:rPr lang="zh-TW" altLang="en-CA" sz="4400" b="1">
                <a:solidFill>
                  <a:schemeClr val="folHlink"/>
                </a:solidFill>
                <a:ea typeface="標楷體"/>
                <a:cs typeface="標楷體"/>
              </a:rPr>
              <a:t>如何能</a:t>
            </a:r>
            <a:r>
              <a:rPr lang="zh-TW" altLang="en-US" sz="4400" b="1">
                <a:solidFill>
                  <a:schemeClr val="folHlink"/>
                </a:solidFill>
                <a:ea typeface="標楷體"/>
                <a:cs typeface="標楷體"/>
              </a:rPr>
              <a:t>突破 </a:t>
            </a:r>
            <a:r>
              <a:rPr lang="en-US" altLang="zh-TW" sz="4400" b="1">
                <a:solidFill>
                  <a:schemeClr val="folHlink"/>
                </a:solidFill>
                <a:ea typeface="標楷體"/>
                <a:cs typeface="標楷體"/>
              </a:rPr>
              <a:t>		</a:t>
            </a:r>
            <a:r>
              <a:rPr lang="zh-TW" altLang="en-US" sz="4400" b="1">
                <a:solidFill>
                  <a:schemeClr val="folHlink"/>
                </a:solidFill>
                <a:ea typeface="標楷體"/>
                <a:cs typeface="標楷體"/>
              </a:rPr>
              <a:t>「小我」的界限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52D95-6E0D-455B-9CB3-F04A921E5F06}" type="slidenum">
              <a:rPr lang="en-CA" smtClean="0"/>
              <a:pPr>
                <a:defRPr/>
              </a:pPr>
              <a:t>29</a:t>
            </a:fld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smtClean="0">
                <a:latin typeface="楷体"/>
                <a:ea typeface="楷体"/>
                <a:cs typeface="楷体"/>
              </a:rPr>
              <a:t>如實觀我</a:t>
            </a:r>
            <a:endParaRPr lang="en-CA" sz="5400" b="1" smtClean="0">
              <a:latin typeface="楷体"/>
              <a:ea typeface="楷体"/>
              <a:cs typeface="楷体"/>
            </a:endParaRP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TW" altLang="en-US" sz="4000" b="1" smtClean="0">
                <a:latin typeface="楷体"/>
                <a:ea typeface="楷体"/>
                <a:cs typeface="楷体"/>
              </a:rPr>
              <a:t>宏觀</a:t>
            </a:r>
            <a:endParaRPr lang="en-CA" altLang="zh-TW" sz="4000" b="1" smtClean="0">
              <a:latin typeface="楷体"/>
              <a:ea typeface="楷体"/>
              <a:cs typeface="楷体"/>
            </a:endParaRPr>
          </a:p>
          <a:p>
            <a:r>
              <a:rPr lang="zh-TW" altLang="en-US" smtClean="0">
                <a:latin typeface="楷体"/>
                <a:ea typeface="楷体"/>
                <a:cs typeface="楷体"/>
              </a:rPr>
              <a:t>我是宇宙的一份子</a:t>
            </a:r>
            <a:endParaRPr lang="en-CA" altLang="zh-TW" smtClean="0">
              <a:latin typeface="楷体"/>
              <a:ea typeface="楷体"/>
              <a:cs typeface="楷体"/>
            </a:endParaRPr>
          </a:p>
          <a:p>
            <a:r>
              <a:rPr lang="zh-TW" altLang="en-US" smtClean="0">
                <a:latin typeface="楷体"/>
                <a:ea typeface="楷体"/>
                <a:cs typeface="楷体"/>
              </a:rPr>
              <a:t>我的意識把無情的宇宙化為有情</a:t>
            </a:r>
            <a:endParaRPr lang="en-CA" altLang="zh-TW" smtClean="0">
              <a:latin typeface="楷体"/>
              <a:ea typeface="楷体"/>
              <a:cs typeface="楷体"/>
            </a:endParaRPr>
          </a:p>
          <a:p>
            <a:r>
              <a:rPr lang="zh-TW" altLang="en-US" smtClean="0">
                <a:latin typeface="楷体"/>
                <a:ea typeface="楷体"/>
                <a:cs typeface="楷体"/>
              </a:rPr>
              <a:t>宇宙靠我去認識</a:t>
            </a:r>
            <a:r>
              <a:rPr lang="en-CA" altLang="zh-TW" smtClean="0">
                <a:latin typeface="楷体"/>
                <a:ea typeface="楷体"/>
                <a:cs typeface="楷体"/>
              </a:rPr>
              <a:t>/</a:t>
            </a:r>
            <a:r>
              <a:rPr lang="zh-TW" altLang="en-US" smtClean="0">
                <a:latin typeface="楷体"/>
                <a:ea typeface="楷体"/>
                <a:cs typeface="楷体"/>
              </a:rPr>
              <a:t>感覺宇宙</a:t>
            </a:r>
            <a:endParaRPr lang="en-CA" altLang="zh-TW" smtClean="0">
              <a:latin typeface="楷体"/>
              <a:ea typeface="楷体"/>
              <a:cs typeface="楷体"/>
            </a:endParaRPr>
          </a:p>
          <a:p>
            <a:pPr>
              <a:buFont typeface="Arial" charset="0"/>
              <a:buNone/>
            </a:pPr>
            <a:r>
              <a:rPr lang="zh-TW" altLang="en-US" sz="4000" b="1" smtClean="0">
                <a:latin typeface="楷体"/>
                <a:ea typeface="楷体"/>
                <a:cs typeface="楷体"/>
              </a:rPr>
              <a:t>微觀</a:t>
            </a:r>
            <a:endParaRPr lang="en-CA" altLang="zh-TW" sz="4000" b="1" smtClean="0">
              <a:latin typeface="楷体"/>
              <a:ea typeface="楷体"/>
              <a:cs typeface="楷体"/>
            </a:endParaRPr>
          </a:p>
          <a:p>
            <a:r>
              <a:rPr lang="zh-TW" altLang="en-US" smtClean="0">
                <a:latin typeface="楷体"/>
                <a:ea typeface="楷体"/>
                <a:cs typeface="楷体"/>
              </a:rPr>
              <a:t>我是從無數新陳代謝的細胞組成</a:t>
            </a:r>
            <a:endParaRPr lang="en-CA" altLang="zh-TW" smtClean="0">
              <a:latin typeface="楷体"/>
              <a:ea typeface="楷体"/>
              <a:cs typeface="楷体"/>
            </a:endParaRPr>
          </a:p>
          <a:p>
            <a:r>
              <a:rPr lang="zh-TW" altLang="en-US" smtClean="0">
                <a:latin typeface="楷体"/>
                <a:ea typeface="楷体"/>
                <a:cs typeface="楷体"/>
              </a:rPr>
              <a:t>我的新生在分秒變更</a:t>
            </a:r>
            <a:endParaRPr lang="en-CA" altLang="zh-TW" smtClean="0">
              <a:latin typeface="楷体"/>
              <a:ea typeface="楷体"/>
              <a:cs typeface="楷体"/>
            </a:endParaRPr>
          </a:p>
          <a:p>
            <a:endParaRPr lang="en-CA" altLang="zh-TW" smtClean="0">
              <a:ea typeface="新細明體" charset="-120"/>
            </a:endParaRPr>
          </a:p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77477E-9500-432E-BDD0-F513483E0AE1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4" descr="061123115113_arahat_is_bo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3000" y="0"/>
            <a:ext cx="16510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0" y="1546225"/>
            <a:ext cx="39243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altLang="en-US" sz="3600" dirty="0">
                <a:solidFill>
                  <a:schemeClr val="folHlink"/>
                </a:solidFill>
                <a:latin typeface="楷体"/>
                <a:ea typeface="楷体"/>
                <a:cs typeface="Arial Unicode MS" pitchFamily="34" charset="-128"/>
              </a:rPr>
              <a:t>阿羅漢 </a:t>
            </a:r>
            <a:r>
              <a:rPr lang="en-US" altLang="zh-TW" sz="3600" dirty="0" err="1">
                <a:solidFill>
                  <a:srgbClr val="008000"/>
                </a:solidFill>
                <a:latin typeface="楷体"/>
                <a:ea typeface="楷体"/>
                <a:cs typeface="Arial Unicode MS" pitchFamily="34" charset="-128"/>
              </a:rPr>
              <a:t>arahat</a:t>
            </a:r>
            <a:r>
              <a:rPr lang="en-US" altLang="zh-TW" sz="3600" dirty="0">
                <a:latin typeface="楷体"/>
                <a:ea typeface="楷体"/>
                <a:cs typeface="Arial Unicode MS" pitchFamily="34" charset="-128"/>
              </a:rPr>
              <a:t> = </a:t>
            </a:r>
            <a:r>
              <a:rPr lang="zh-TW" altLang="en-US" sz="3600" dirty="0">
                <a:solidFill>
                  <a:schemeClr val="folHlink"/>
                </a:solidFill>
                <a:latin typeface="楷体"/>
                <a:ea typeface="楷体"/>
                <a:cs typeface="Arial Unicode MS" pitchFamily="34" charset="-128"/>
              </a:rPr>
              <a:t>自覺</a:t>
            </a:r>
            <a:endParaRPr lang="en-US" altLang="zh-TW" sz="3600" dirty="0">
              <a:latin typeface="楷体"/>
              <a:ea typeface="楷体"/>
              <a:cs typeface="Arial Unicode MS" pitchFamily="34" charset="-128"/>
            </a:endParaRPr>
          </a:p>
          <a:p>
            <a:endParaRPr lang="en-US" altLang="zh-TW" sz="1800" dirty="0">
              <a:latin typeface="楷体"/>
              <a:ea typeface="楷体"/>
              <a:cs typeface="Arial Unicode MS" pitchFamily="34" charset="-128"/>
            </a:endParaRPr>
          </a:p>
          <a:p>
            <a:r>
              <a:rPr lang="zh-TW" altLang="en-US" sz="3600" dirty="0">
                <a:solidFill>
                  <a:schemeClr val="folHlink"/>
                </a:solidFill>
                <a:latin typeface="楷体"/>
                <a:ea typeface="楷体"/>
                <a:cs typeface="Arial Unicode MS" pitchFamily="34" charset="-128"/>
              </a:rPr>
              <a:t>菩薩 </a:t>
            </a:r>
            <a:r>
              <a:rPr lang="en-US" altLang="zh-TW" sz="3600" dirty="0">
                <a:solidFill>
                  <a:srgbClr val="008000"/>
                </a:solidFill>
                <a:latin typeface="楷体"/>
                <a:ea typeface="楷体"/>
                <a:cs typeface="Arial Unicode MS" pitchFamily="34" charset="-128"/>
              </a:rPr>
              <a:t>bodhisattva</a:t>
            </a:r>
            <a:r>
              <a:rPr lang="en-US" altLang="zh-TW" sz="3600" dirty="0">
                <a:solidFill>
                  <a:schemeClr val="folHlink"/>
                </a:solidFill>
                <a:latin typeface="楷体"/>
                <a:ea typeface="楷体"/>
                <a:cs typeface="Arial Unicode MS" pitchFamily="34" charset="-128"/>
              </a:rPr>
              <a:t> </a:t>
            </a:r>
          </a:p>
          <a:p>
            <a:r>
              <a:rPr lang="en-US" altLang="zh-TW" sz="3600" dirty="0">
                <a:solidFill>
                  <a:schemeClr val="folHlink"/>
                </a:solidFill>
                <a:latin typeface="楷体"/>
                <a:ea typeface="楷体"/>
                <a:cs typeface="Arial Unicode MS" pitchFamily="34" charset="-128"/>
              </a:rPr>
              <a:t>= </a:t>
            </a:r>
            <a:r>
              <a:rPr lang="zh-TW" altLang="en-US" sz="3600" dirty="0">
                <a:solidFill>
                  <a:schemeClr val="folHlink"/>
                </a:solidFill>
                <a:latin typeface="楷体"/>
                <a:ea typeface="楷体"/>
                <a:cs typeface="Arial Unicode MS" pitchFamily="34" charset="-128"/>
              </a:rPr>
              <a:t>自覺覺他</a:t>
            </a:r>
          </a:p>
          <a:p>
            <a:r>
              <a:rPr lang="zh-TW" altLang="en-CA" sz="3600" dirty="0">
                <a:solidFill>
                  <a:schemeClr val="folHlink"/>
                </a:solidFill>
                <a:latin typeface="楷体"/>
                <a:ea typeface="楷体"/>
                <a:cs typeface="Arial Unicode MS" pitchFamily="34" charset="-128"/>
              </a:rPr>
              <a:t>大</a:t>
            </a:r>
            <a:r>
              <a:rPr lang="zh-TW" altLang="en-US" sz="3600" dirty="0">
                <a:solidFill>
                  <a:schemeClr val="folHlink"/>
                </a:solidFill>
                <a:latin typeface="楷体"/>
                <a:ea typeface="楷体"/>
                <a:cs typeface="Arial Unicode MS" pitchFamily="34" charset="-128"/>
              </a:rPr>
              <a:t>菩薩 </a:t>
            </a:r>
            <a:r>
              <a:rPr lang="en-US" altLang="zh-TW" sz="3600" dirty="0" err="1">
                <a:solidFill>
                  <a:srgbClr val="008000"/>
                </a:solidFill>
                <a:latin typeface="楷体"/>
                <a:ea typeface="楷体"/>
                <a:cs typeface="Arial Unicode MS" pitchFamily="34" charset="-128"/>
              </a:rPr>
              <a:t>mahasattva</a:t>
            </a:r>
            <a:endParaRPr lang="en-US" altLang="zh-TW" sz="3600" dirty="0">
              <a:solidFill>
                <a:srgbClr val="008000"/>
              </a:solidFill>
              <a:latin typeface="楷体"/>
              <a:ea typeface="楷体"/>
              <a:cs typeface="Arial Unicode MS" pitchFamily="34" charset="-128"/>
            </a:endParaRPr>
          </a:p>
          <a:p>
            <a:endParaRPr lang="en-US" altLang="zh-TW" sz="1800" dirty="0">
              <a:solidFill>
                <a:srgbClr val="008000"/>
              </a:solidFill>
              <a:latin typeface="楷体"/>
              <a:ea typeface="楷体"/>
              <a:cs typeface="Arial Unicode MS" pitchFamily="34" charset="-128"/>
            </a:endParaRPr>
          </a:p>
          <a:p>
            <a:r>
              <a:rPr lang="zh-TW" altLang="en-US" sz="3600" dirty="0">
                <a:solidFill>
                  <a:schemeClr val="folHlink"/>
                </a:solidFill>
                <a:latin typeface="楷体"/>
                <a:ea typeface="楷体"/>
                <a:cs typeface="Arial Unicode MS" pitchFamily="34" charset="-128"/>
              </a:rPr>
              <a:t>佛 </a:t>
            </a:r>
            <a:r>
              <a:rPr lang="en-US" altLang="zh-TW" sz="3600" dirty="0" err="1">
                <a:solidFill>
                  <a:srgbClr val="008000"/>
                </a:solidFill>
                <a:latin typeface="楷体"/>
                <a:ea typeface="楷体"/>
                <a:cs typeface="Arial Unicode MS" pitchFamily="34" charset="-128"/>
              </a:rPr>
              <a:t>buddha</a:t>
            </a:r>
            <a:r>
              <a:rPr lang="en-US" altLang="zh-TW" sz="3600" dirty="0">
                <a:solidFill>
                  <a:schemeClr val="folHlink"/>
                </a:solidFill>
                <a:latin typeface="楷体"/>
                <a:ea typeface="楷体"/>
                <a:cs typeface="Arial Unicode MS" pitchFamily="34" charset="-128"/>
              </a:rPr>
              <a:t> = </a:t>
            </a:r>
            <a:r>
              <a:rPr lang="zh-TW" altLang="en-US" sz="3600" dirty="0">
                <a:solidFill>
                  <a:schemeClr val="folHlink"/>
                </a:solidFill>
                <a:latin typeface="楷体"/>
                <a:ea typeface="楷体"/>
                <a:cs typeface="Arial Unicode MS" pitchFamily="34" charset="-128"/>
              </a:rPr>
              <a:t>自覺</a:t>
            </a:r>
            <a:r>
              <a:rPr lang="en-US" altLang="zh-TW" sz="3600" dirty="0">
                <a:solidFill>
                  <a:schemeClr val="folHlink"/>
                </a:solidFill>
                <a:latin typeface="楷体"/>
                <a:ea typeface="楷体"/>
                <a:cs typeface="Arial Unicode MS" pitchFamily="34" charset="-128"/>
              </a:rPr>
              <a:t>, </a:t>
            </a:r>
            <a:r>
              <a:rPr lang="zh-TW" altLang="en-US" sz="3600" dirty="0">
                <a:solidFill>
                  <a:schemeClr val="folHlink"/>
                </a:solidFill>
                <a:latin typeface="楷体"/>
                <a:ea typeface="楷体"/>
                <a:cs typeface="Arial Unicode MS" pitchFamily="34" charset="-128"/>
              </a:rPr>
              <a:t>覺他</a:t>
            </a:r>
            <a:r>
              <a:rPr lang="en-US" altLang="zh-TW" sz="3600" dirty="0">
                <a:solidFill>
                  <a:schemeClr val="folHlink"/>
                </a:solidFill>
                <a:latin typeface="楷体"/>
                <a:ea typeface="楷体"/>
                <a:cs typeface="Arial Unicode MS" pitchFamily="34" charset="-128"/>
              </a:rPr>
              <a:t>, </a:t>
            </a:r>
            <a:r>
              <a:rPr lang="zh-TW" altLang="en-US" sz="3600" dirty="0">
                <a:solidFill>
                  <a:schemeClr val="folHlink"/>
                </a:solidFill>
                <a:latin typeface="楷体"/>
                <a:ea typeface="楷体"/>
                <a:cs typeface="Arial Unicode MS" pitchFamily="34" charset="-128"/>
              </a:rPr>
              <a:t>覺行圓滿</a:t>
            </a:r>
          </a:p>
        </p:txBody>
      </p:sp>
      <p:pic>
        <p:nvPicPr>
          <p:cNvPr id="93187" name="Picture 5" descr="50355_74001579523_829431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2349500"/>
            <a:ext cx="1641475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8" name="Picture 3" descr="bu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04813"/>
            <a:ext cx="295116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9" name="Picture 7" descr="Ven ShaoChuan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2349500"/>
            <a:ext cx="18002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0" name="Picture 3" descr="mother there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3150" y="2349500"/>
            <a:ext cx="17208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67513" y="4879975"/>
            <a:ext cx="2376487" cy="197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3192" name="Picture 10" descr="Gand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725" y="4868863"/>
            <a:ext cx="1455738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3" name="Picture 11" descr="buddh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838" y="4897438"/>
            <a:ext cx="1546225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A0B28-9216-4194-B7E9-E81BC949B2A4}" type="slidenum">
              <a:rPr lang="en-CA" smtClean="0"/>
              <a:pPr>
                <a:defRPr/>
              </a:pPr>
              <a:t>30</a:t>
            </a:fld>
            <a:endParaRPr lang="en-CA"/>
          </a:p>
        </p:txBody>
      </p:sp>
      <p:sp>
        <p:nvSpPr>
          <p:cNvPr id="93196" name="Rectangle 4"/>
          <p:cNvSpPr>
            <a:spLocks noChangeArrowheads="1"/>
          </p:cNvSpPr>
          <p:nvPr/>
        </p:nvSpPr>
        <p:spPr bwMode="auto">
          <a:xfrm>
            <a:off x="251520" y="188640"/>
            <a:ext cx="457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4000" b="1" dirty="0">
                <a:solidFill>
                  <a:schemeClr val="folHlink"/>
                </a:solidFill>
                <a:latin typeface="楷体"/>
                <a:ea typeface="楷体"/>
                <a:cs typeface="Arial Unicode MS" pitchFamily="34" charset="-128"/>
              </a:rPr>
              <a:t>6.</a:t>
            </a:r>
            <a:r>
              <a:rPr lang="zh-TW" altLang="en-US" sz="4000" b="1" dirty="0">
                <a:solidFill>
                  <a:schemeClr val="folHlink"/>
                </a:solidFill>
                <a:latin typeface="楷体"/>
                <a:ea typeface="楷体"/>
                <a:cs typeface="Arial Unicode MS" pitchFamily="34" charset="-128"/>
              </a:rPr>
              <a:t>突破 「小我」 </a:t>
            </a:r>
            <a:r>
              <a:rPr lang="en-CA" sz="4000" b="1" dirty="0" err="1">
                <a:solidFill>
                  <a:schemeClr val="folHlink"/>
                </a:solidFill>
                <a:latin typeface="楷体"/>
                <a:ea typeface="楷体"/>
                <a:cs typeface="Arial Unicode MS" pitchFamily="34" charset="-128"/>
              </a:rPr>
              <a:t>之後還</a:t>
            </a:r>
            <a:r>
              <a:rPr lang="zh-TW" altLang="en-CA" sz="4000" b="1" dirty="0">
                <a:solidFill>
                  <a:schemeClr val="folHlink"/>
                </a:solidFill>
                <a:latin typeface="楷体"/>
                <a:ea typeface="楷体"/>
                <a:cs typeface="Arial Unicode MS" pitchFamily="34" charset="-128"/>
              </a:rPr>
              <a:t>有什麼 </a:t>
            </a:r>
            <a:r>
              <a:rPr lang="en-CA" altLang="zh-TW" sz="4000" b="1" dirty="0">
                <a:solidFill>
                  <a:schemeClr val="folHlink"/>
                </a:solidFill>
                <a:latin typeface="楷体"/>
                <a:ea typeface="楷体"/>
                <a:cs typeface="Arial Unicode MS" pitchFamily="34" charset="-128"/>
              </a:rPr>
              <a:t>?</a:t>
            </a:r>
            <a:endParaRPr lang="en-CA" sz="4000" b="1" dirty="0">
              <a:solidFill>
                <a:schemeClr val="folHlink"/>
              </a:solidFill>
              <a:latin typeface="楷体"/>
              <a:ea typeface="楷体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Picture 1" descr="Boo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333375"/>
            <a:ext cx="4697412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0" name="TextBox 2"/>
          <p:cNvSpPr txBox="1">
            <a:spLocks noChangeArrowheads="1"/>
          </p:cNvSpPr>
          <p:nvPr/>
        </p:nvSpPr>
        <p:spPr bwMode="auto">
          <a:xfrm>
            <a:off x="684213" y="1989138"/>
            <a:ext cx="33829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TW" altLang="en-US" sz="3200">
                <a:latin typeface="楷体"/>
                <a:ea typeface="楷体"/>
                <a:cs typeface="楷体"/>
              </a:rPr>
              <a:t>以下節録自</a:t>
            </a:r>
            <a:endParaRPr lang="en-US" altLang="zh-TW" sz="3200">
              <a:latin typeface="楷体"/>
              <a:ea typeface="楷体"/>
              <a:cs typeface="楷体"/>
            </a:endParaRPr>
          </a:p>
          <a:p>
            <a:pPr algn="ctr"/>
            <a:r>
              <a:rPr lang="en-US" altLang="zh-TW" sz="3200">
                <a:latin typeface="楷体"/>
                <a:ea typeface="楷体"/>
                <a:cs typeface="楷体"/>
              </a:rPr>
              <a:t>《</a:t>
            </a:r>
            <a:r>
              <a:rPr lang="zh-TW" altLang="en-US" sz="3200">
                <a:latin typeface="楷体"/>
                <a:ea typeface="楷体"/>
                <a:cs typeface="楷体"/>
              </a:rPr>
              <a:t>西蔵生死書</a:t>
            </a:r>
            <a:r>
              <a:rPr lang="en-US" altLang="zh-TW" sz="3200">
                <a:latin typeface="楷体"/>
                <a:ea typeface="楷体"/>
                <a:cs typeface="楷体"/>
              </a:rPr>
              <a:t>》158-159</a:t>
            </a:r>
            <a:r>
              <a:rPr lang="zh-TW" altLang="en-US" sz="3200">
                <a:latin typeface="楷体"/>
                <a:ea typeface="楷体"/>
                <a:cs typeface="楷体"/>
              </a:rPr>
              <a:t>頁</a:t>
            </a:r>
            <a:endParaRPr lang="en-CA" sz="3200">
              <a:latin typeface="楷体"/>
              <a:ea typeface="楷体"/>
              <a:cs typeface="楷体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D2396-C07A-41E0-A228-94006FCF03FD}" type="slidenum">
              <a:rPr lang="en-CA" smtClean="0"/>
              <a:pPr>
                <a:defRPr/>
              </a:pPr>
              <a:t>31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extBox 1"/>
          <p:cNvSpPr txBox="1">
            <a:spLocks noChangeArrowheads="1"/>
          </p:cNvSpPr>
          <p:nvPr/>
        </p:nvSpPr>
        <p:spPr bwMode="auto">
          <a:xfrm>
            <a:off x="323850" y="188913"/>
            <a:ext cx="8569325" cy="649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>
                <a:latin typeface="楷体"/>
                <a:ea typeface="楷体"/>
                <a:cs typeface="楷体"/>
              </a:rPr>
              <a:t>我們現在的人生，其實像一個人完全喪失記憶的人，我們記不得自己的真實身分、我們的本性。反之，我們卻狂亂地到處投射，扮演叧一個人，執着不放。這個虚假的、妄執的身分就是「小我 </a:t>
            </a:r>
            <a:r>
              <a:rPr lang="en-US" altLang="zh-TW" sz="3200">
                <a:latin typeface="楷体"/>
                <a:ea typeface="楷体"/>
                <a:cs typeface="楷体"/>
              </a:rPr>
              <a:t>/</a:t>
            </a:r>
            <a:r>
              <a:rPr lang="zh-TW" altLang="en-US" sz="3200">
                <a:latin typeface="楷体"/>
                <a:ea typeface="楷体"/>
                <a:cs typeface="楷体"/>
              </a:rPr>
              <a:t> 自我」。</a:t>
            </a:r>
            <a:endParaRPr lang="en-US" altLang="zh-TW" sz="3200">
              <a:latin typeface="楷体"/>
              <a:ea typeface="楷体"/>
              <a:cs typeface="楷体"/>
            </a:endParaRPr>
          </a:p>
          <a:p>
            <a:r>
              <a:rPr lang="zh-TW" altLang="en-US" sz="3200">
                <a:latin typeface="楷体"/>
                <a:ea typeface="楷体"/>
                <a:cs typeface="楷体"/>
              </a:rPr>
              <a:t>「小我 </a:t>
            </a:r>
            <a:r>
              <a:rPr lang="en-US" altLang="zh-TW" sz="3200">
                <a:latin typeface="楷体"/>
                <a:ea typeface="楷体"/>
                <a:cs typeface="楷体"/>
              </a:rPr>
              <a:t>/</a:t>
            </a:r>
            <a:r>
              <a:rPr lang="zh-TW" altLang="en-US" sz="3200">
                <a:latin typeface="楷体"/>
                <a:ea typeface="楷体"/>
                <a:cs typeface="楷体"/>
              </a:rPr>
              <a:t> 自我」就是没有確實了解自己是誰，結果是</a:t>
            </a:r>
            <a:r>
              <a:rPr lang="en-US" altLang="zh-TW" sz="3200">
                <a:latin typeface="楷体"/>
                <a:ea typeface="楷体"/>
                <a:cs typeface="楷体"/>
              </a:rPr>
              <a:t>:</a:t>
            </a:r>
            <a:r>
              <a:rPr lang="zh-TW" altLang="en-US" sz="3200">
                <a:latin typeface="楷体"/>
                <a:ea typeface="楷体"/>
                <a:cs typeface="楷体"/>
              </a:rPr>
              <a:t> 不惜任何代價，執着一個拼凑和替代的自我影像，那終究是善變而冒牌的自我，不得不持續地改變來維持它的存在。</a:t>
            </a:r>
            <a:endParaRPr lang="en-CA" altLang="zh-TW" sz="3200">
              <a:latin typeface="楷体"/>
              <a:ea typeface="楷体"/>
              <a:cs typeface="楷体"/>
            </a:endParaRPr>
          </a:p>
          <a:p>
            <a:r>
              <a:rPr lang="zh-TW" altLang="en-US" sz="3200">
                <a:latin typeface="楷体"/>
                <a:ea typeface="楷体"/>
                <a:cs typeface="楷体"/>
              </a:rPr>
              <a:t>「小我 </a:t>
            </a:r>
            <a:r>
              <a:rPr lang="en-US" altLang="zh-TW" sz="3200">
                <a:latin typeface="楷体"/>
                <a:ea typeface="楷体"/>
                <a:cs typeface="楷体"/>
              </a:rPr>
              <a:t>/</a:t>
            </a:r>
            <a:r>
              <a:rPr lang="zh-TW" altLang="en-US" sz="3200">
                <a:latin typeface="楷体"/>
                <a:ea typeface="楷体"/>
                <a:cs typeface="楷体"/>
              </a:rPr>
              <a:t> 自我」亦可稱為「我執」，因此我們不斷執着「我」和「我所有」、自己和他人的虚妄觀念，以及産生的慨念、思想、欲望和活動。此一執着自始就</a:t>
            </a:r>
            <a:endParaRPr lang="en-US" altLang="zh-TW" sz="3200">
              <a:latin typeface="楷体"/>
              <a:ea typeface="楷体"/>
              <a:cs typeface="楷体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37E8A-BCCA-4BE9-A812-17315AAAA008}" type="slidenum">
              <a:rPr lang="en-CA" smtClean="0"/>
              <a:pPr>
                <a:defRPr/>
              </a:pPr>
              <a:t>32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Box 1"/>
          <p:cNvSpPr txBox="1">
            <a:spLocks noChangeArrowheads="1"/>
          </p:cNvSpPr>
          <p:nvPr/>
        </p:nvSpPr>
        <p:spPr bwMode="auto">
          <a:xfrm>
            <a:off x="395288" y="404813"/>
            <a:ext cx="85693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200">
                <a:latin typeface="楷体"/>
                <a:ea typeface="楷体"/>
                <a:cs typeface="楷体"/>
              </a:rPr>
              <a:t>是徒勞無功、注定要挫敗的，因為它本身並没有基礎或真理可言，而我們執着的對象，本質上就是不可執着的。我們之所以這麼執着，是因為在生命深處，我們知道「小我 </a:t>
            </a:r>
            <a:r>
              <a:rPr lang="en-US" altLang="zh-TW" sz="3200">
                <a:latin typeface="楷体"/>
                <a:ea typeface="楷体"/>
                <a:cs typeface="楷体"/>
              </a:rPr>
              <a:t>/</a:t>
            </a:r>
            <a:r>
              <a:rPr lang="zh-TW" altLang="en-US" sz="3200">
                <a:latin typeface="楷体"/>
                <a:ea typeface="楷体"/>
                <a:cs typeface="楷体"/>
              </a:rPr>
              <a:t> 自我」並不是本來就存在的。從這個秘密的，令人焦慮的認識裡，就産生了我們所有的不安和恐懼。如果我們不去掲開它的假面具，它就會繼續欺騙我們。</a:t>
            </a:r>
            <a:endParaRPr lang="en-CA" altLang="zh-TW" sz="3200">
              <a:latin typeface="楷体"/>
              <a:ea typeface="楷体"/>
              <a:cs typeface="楷体"/>
            </a:endParaRPr>
          </a:p>
          <a:p>
            <a:r>
              <a:rPr lang="zh-TW" altLang="en-US" sz="3200">
                <a:latin typeface="楷体"/>
                <a:ea typeface="楷体"/>
                <a:cs typeface="楷体"/>
              </a:rPr>
              <a:t>多生累劫的無明，讓我們把整個生命和「自我」視為一體。但這是一切痛苦的根源。所以我們要確實認識心性</a:t>
            </a:r>
            <a:r>
              <a:rPr lang="en-US" altLang="zh-TW" sz="3200">
                <a:latin typeface="楷体"/>
                <a:ea typeface="楷体"/>
                <a:cs typeface="楷体"/>
              </a:rPr>
              <a:t>(</a:t>
            </a:r>
            <a:r>
              <a:rPr lang="zh-TW" altLang="en-US" sz="3200">
                <a:latin typeface="楷体"/>
                <a:ea typeface="楷体"/>
                <a:cs typeface="楷体"/>
              </a:rPr>
              <a:t>真實面目</a:t>
            </a:r>
            <a:r>
              <a:rPr lang="en-US" altLang="zh-TW" sz="3200">
                <a:latin typeface="楷体"/>
                <a:ea typeface="楷体"/>
                <a:cs typeface="楷体"/>
              </a:rPr>
              <a:t>)</a:t>
            </a:r>
            <a:r>
              <a:rPr lang="zh-TW" altLang="en-US" sz="3200">
                <a:latin typeface="楷体"/>
                <a:ea typeface="楷体"/>
                <a:cs typeface="楷体"/>
              </a:rPr>
              <a:t>。</a:t>
            </a:r>
            <a:endParaRPr lang="en-US" altLang="zh-TW" sz="3200">
              <a:latin typeface="楷体"/>
              <a:ea typeface="楷体"/>
              <a:cs typeface="楷体"/>
            </a:endParaRPr>
          </a:p>
          <a:p>
            <a:endParaRPr lang="en-CA" sz="3200">
              <a:latin typeface="楷体"/>
              <a:ea typeface="楷体"/>
              <a:cs typeface="楷体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0E92F-9998-4226-9C0D-BCEF6656890E}" type="slidenum">
              <a:rPr lang="en-CA" smtClean="0"/>
              <a:pPr>
                <a:defRPr/>
              </a:pPr>
              <a:t>33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4" descr="images (3)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80312" y="836712"/>
            <a:ext cx="1584176" cy="4464496"/>
          </a:xfrm>
        </p:spPr>
        <p:txBody>
          <a:bodyPr vert="eaVert">
            <a:normAutofit/>
          </a:bodyPr>
          <a:lstStyle/>
          <a:p>
            <a:pPr>
              <a:defRPr/>
            </a:pPr>
            <a:r>
              <a:rPr lang="zh-TW" altLang="en-US" sz="8000" b="1" dirty="0" smtClean="0">
                <a:ln>
                  <a:solidFill>
                    <a:srgbClr val="FFFF00"/>
                  </a:solidFill>
                </a:ln>
                <a:latin typeface="楷体" pitchFamily="49" charset="-122"/>
                <a:ea typeface="楷体" pitchFamily="49" charset="-122"/>
              </a:rPr>
              <a:t>總廻向</a:t>
            </a:r>
            <a:endParaRPr lang="en-CA" sz="8000" b="1" dirty="0">
              <a:ln>
                <a:solidFill>
                  <a:srgbClr val="FFFF00"/>
                </a:solidFill>
              </a:ln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188640"/>
            <a:ext cx="6552728" cy="6192688"/>
          </a:xfrm>
        </p:spPr>
        <p:txBody>
          <a:bodyPr vert="eaVert">
            <a:noAutofit/>
          </a:bodyPr>
          <a:lstStyle/>
          <a:p>
            <a:pPr>
              <a:defRPr/>
            </a:pPr>
            <a:r>
              <a:rPr lang="zh-TW" altLang="en-US" sz="4000" b="1" dirty="0" smtClean="0">
                <a:ln>
                  <a:solidFill>
                    <a:srgbClr val="FFFF00"/>
                  </a:solidFill>
                </a:ln>
                <a:latin typeface="楷体" pitchFamily="49" charset="-122"/>
                <a:ea typeface="楷体" pitchFamily="49" charset="-122"/>
              </a:rPr>
              <a:t>我此普賢殊勝行</a:t>
            </a:r>
            <a:endParaRPr lang="en-CA" altLang="zh-TW" sz="4000" b="1" dirty="0" smtClean="0">
              <a:ln>
                <a:solidFill>
                  <a:srgbClr val="FFFF00"/>
                </a:solidFill>
              </a:ln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zh-TW" altLang="en-US" sz="4000" b="1" dirty="0" smtClean="0">
                <a:ln>
                  <a:solidFill>
                    <a:srgbClr val="FFFF00"/>
                  </a:solidFill>
                </a:ln>
                <a:latin typeface="楷体" pitchFamily="49" charset="-122"/>
                <a:ea typeface="楷体" pitchFamily="49" charset="-122"/>
              </a:rPr>
              <a:t>無邊勝福皆迴向</a:t>
            </a:r>
            <a:endParaRPr lang="en-US" altLang="zh-TW" sz="4000" b="1" dirty="0" smtClean="0">
              <a:ln>
                <a:solidFill>
                  <a:srgbClr val="FFFF00"/>
                </a:solidFill>
              </a:ln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zh-TW" altLang="en-US" sz="4000" b="1" dirty="0">
                <a:ln>
                  <a:solidFill>
                    <a:srgbClr val="FFFF00"/>
                  </a:solidFill>
                </a:ln>
                <a:latin typeface="楷体" pitchFamily="49" charset="-122"/>
                <a:ea typeface="楷体" pitchFamily="49" charset="-122"/>
              </a:rPr>
              <a:t>普願沉溺諸眾</a:t>
            </a:r>
            <a:r>
              <a:rPr lang="zh-TW" altLang="en-US" sz="4000" b="1" dirty="0" smtClean="0">
                <a:ln>
                  <a:solidFill>
                    <a:srgbClr val="FFFF00"/>
                  </a:solidFill>
                </a:ln>
                <a:latin typeface="楷体" pitchFamily="49" charset="-122"/>
                <a:ea typeface="楷体" pitchFamily="49" charset="-122"/>
              </a:rPr>
              <a:t>生</a:t>
            </a:r>
            <a:endParaRPr lang="en-CA" altLang="zh-TW" sz="4000" b="1" dirty="0" smtClean="0">
              <a:ln>
                <a:solidFill>
                  <a:srgbClr val="FFFF00"/>
                </a:solidFill>
              </a:ln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zh-TW" altLang="en-US" sz="4000" b="1" dirty="0" smtClean="0">
                <a:ln>
                  <a:solidFill>
                    <a:srgbClr val="FFFF00"/>
                  </a:solidFill>
                </a:ln>
                <a:latin typeface="楷体" pitchFamily="49" charset="-122"/>
                <a:ea typeface="楷体" pitchFamily="49" charset="-122"/>
              </a:rPr>
              <a:t>速</a:t>
            </a:r>
            <a:r>
              <a:rPr lang="zh-TW" altLang="en-US" sz="4000" b="1" dirty="0">
                <a:ln>
                  <a:solidFill>
                    <a:srgbClr val="FFFF00"/>
                  </a:solidFill>
                </a:ln>
                <a:latin typeface="楷体" pitchFamily="49" charset="-122"/>
                <a:ea typeface="楷体" pitchFamily="49" charset="-122"/>
              </a:rPr>
              <a:t>往無量光佛</a:t>
            </a:r>
            <a:r>
              <a:rPr lang="zh-TW" altLang="en-US" sz="4000" b="1" dirty="0" smtClean="0">
                <a:ln>
                  <a:solidFill>
                    <a:srgbClr val="FFFF00"/>
                  </a:solidFill>
                </a:ln>
                <a:latin typeface="楷体" pitchFamily="49" charset="-122"/>
                <a:ea typeface="楷体" pitchFamily="49" charset="-122"/>
              </a:rPr>
              <a:t>剎</a:t>
            </a:r>
            <a:endParaRPr lang="en-US" altLang="zh-TW" sz="4000" b="1" dirty="0" smtClean="0">
              <a:ln>
                <a:solidFill>
                  <a:srgbClr val="FFFF00"/>
                </a:solidFill>
              </a:ln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zh-TW" altLang="en-US" sz="4000" b="1" dirty="0" smtClean="0">
                <a:ln>
                  <a:solidFill>
                    <a:srgbClr val="FFFF00"/>
                  </a:solidFill>
                </a:ln>
                <a:latin typeface="楷体" pitchFamily="49" charset="-122"/>
                <a:ea typeface="楷体" pitchFamily="49" charset="-122"/>
              </a:rPr>
              <a:t>十方三世一切佛</a:t>
            </a:r>
            <a:endParaRPr lang="en-CA" altLang="zh-TW" sz="4000" b="1" dirty="0" smtClean="0">
              <a:ln>
                <a:solidFill>
                  <a:srgbClr val="FFFF00"/>
                </a:solidFill>
              </a:ln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zh-TW" altLang="en-US" sz="4000" b="1" dirty="0" smtClean="0">
                <a:ln>
                  <a:solidFill>
                    <a:srgbClr val="FFFF00"/>
                  </a:solidFill>
                </a:ln>
                <a:latin typeface="楷体" pitchFamily="49" charset="-122"/>
                <a:ea typeface="楷体" pitchFamily="49" charset="-122"/>
              </a:rPr>
              <a:t>一切菩薩摩訶薩</a:t>
            </a:r>
            <a:endParaRPr lang="en-US" altLang="zh-TW" sz="4000" b="1" dirty="0" smtClean="0">
              <a:ln>
                <a:solidFill>
                  <a:srgbClr val="FFFF00"/>
                </a:solidFill>
              </a:ln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zh-TW" altLang="en-US" sz="4000" b="1" dirty="0">
                <a:ln>
                  <a:solidFill>
                    <a:srgbClr val="FFFF00"/>
                  </a:solidFill>
                </a:ln>
                <a:latin typeface="楷体" pitchFamily="49" charset="-122"/>
                <a:ea typeface="楷体" pitchFamily="49" charset="-122"/>
              </a:rPr>
              <a:t>摩訶般若波羅</a:t>
            </a:r>
            <a:r>
              <a:rPr lang="zh-TW" altLang="en-US" sz="4000" b="1" dirty="0" smtClean="0">
                <a:ln>
                  <a:solidFill>
                    <a:srgbClr val="FFFF00"/>
                  </a:solidFill>
                </a:ln>
                <a:latin typeface="楷体" pitchFamily="49" charset="-122"/>
                <a:ea typeface="楷体" pitchFamily="49" charset="-122"/>
              </a:rPr>
              <a:t>蜜</a:t>
            </a:r>
            <a:endParaRPr lang="en-US" altLang="zh-TW" sz="4000" b="1" dirty="0" smtClean="0">
              <a:ln>
                <a:solidFill>
                  <a:srgbClr val="FFFF00"/>
                </a:solidFill>
              </a:ln>
              <a:latin typeface="楷体" pitchFamily="49" charset="-122"/>
              <a:ea typeface="楷体" pitchFamily="49" charset="-122"/>
            </a:endParaRPr>
          </a:p>
          <a:p>
            <a:pPr>
              <a:defRPr/>
            </a:pPr>
            <a:r>
              <a:rPr lang="zh-TW" altLang="en-US" sz="4000" b="1" dirty="0">
                <a:ln>
                  <a:solidFill>
                    <a:srgbClr val="FFFF00"/>
                  </a:solidFill>
                </a:ln>
                <a:latin typeface="楷体" pitchFamily="49" charset="-122"/>
                <a:ea typeface="楷体" pitchFamily="49" charset="-122"/>
              </a:rPr>
              <a:t>南無普</a:t>
            </a:r>
            <a:r>
              <a:rPr lang="zh-TW" altLang="en-US" sz="4000" b="1" dirty="0" smtClean="0">
                <a:ln>
                  <a:solidFill>
                    <a:srgbClr val="FFFF00"/>
                  </a:solidFill>
                </a:ln>
                <a:latin typeface="楷体" pitchFamily="49" charset="-122"/>
                <a:ea typeface="楷体" pitchFamily="49" charset="-122"/>
              </a:rPr>
              <a:t>賢菩薩摩訶薩</a:t>
            </a:r>
            <a:r>
              <a:rPr lang="en-US" altLang="zh-TW" sz="4000" b="1" dirty="0" smtClean="0">
                <a:ln>
                  <a:solidFill>
                    <a:srgbClr val="FFFF00"/>
                  </a:solidFill>
                </a:ln>
                <a:latin typeface="楷体" pitchFamily="49" charset="-122"/>
                <a:ea typeface="楷体" pitchFamily="49" charset="-122"/>
              </a:rPr>
              <a:t>(</a:t>
            </a:r>
            <a:r>
              <a:rPr lang="zh-TW" altLang="en-US" sz="4000" b="1" dirty="0" smtClean="0">
                <a:ln>
                  <a:solidFill>
                    <a:srgbClr val="FFFF00"/>
                  </a:solidFill>
                </a:ln>
                <a:latin typeface="楷体" pitchFamily="49" charset="-122"/>
                <a:ea typeface="楷体" pitchFamily="49" charset="-122"/>
              </a:rPr>
              <a:t>三稱</a:t>
            </a:r>
            <a:r>
              <a:rPr lang="en-US" altLang="zh-TW" sz="4000" b="1" dirty="0" smtClean="0">
                <a:ln>
                  <a:solidFill>
                    <a:srgbClr val="FFFF00"/>
                  </a:solidFill>
                </a:ln>
                <a:latin typeface="楷体" pitchFamily="49" charset="-122"/>
                <a:ea typeface="楷体" pitchFamily="49" charset="-122"/>
              </a:rPr>
              <a:t>)</a:t>
            </a:r>
            <a:endParaRPr lang="en-US" sz="4000" b="1" dirty="0">
              <a:ln>
                <a:solidFill>
                  <a:srgbClr val="FFFF00"/>
                </a:solidFill>
              </a:ln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64613" cy="1341438"/>
          </a:xfrm>
        </p:spPr>
        <p:txBody>
          <a:bodyPr/>
          <a:lstStyle/>
          <a:p>
            <a:r>
              <a:rPr lang="en-CA" sz="3600" smtClean="0"/>
              <a:t>Calvinism doctrine of “</a:t>
            </a:r>
            <a:r>
              <a:rPr lang="en-CA" sz="3600" u="sng" smtClean="0"/>
              <a:t>Total Inability or Total Depravity</a:t>
            </a:r>
            <a:r>
              <a:rPr lang="en-CA" sz="3600" smtClean="0"/>
              <a:t>”</a:t>
            </a:r>
          </a:p>
        </p:txBody>
      </p:sp>
      <p:sp>
        <p:nvSpPr>
          <p:cNvPr id="98307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412875"/>
            <a:ext cx="8785225" cy="5256213"/>
          </a:xfrm>
        </p:spPr>
        <p:txBody>
          <a:bodyPr/>
          <a:lstStyle/>
          <a:p>
            <a:pPr marL="0" indent="463550">
              <a:buFont typeface="Arial" charset="0"/>
              <a:buNone/>
            </a:pPr>
            <a:r>
              <a:rPr lang="en-CA" sz="2800" smtClean="0"/>
              <a:t>As a consequence of the fall of man into sin, </a:t>
            </a:r>
            <a:r>
              <a:rPr lang="en-CA" sz="2800" smtClean="0">
                <a:solidFill>
                  <a:srgbClr val="0000CC"/>
                </a:solidFill>
              </a:rPr>
              <a:t>every person born into the world is enslaved</a:t>
            </a:r>
            <a:r>
              <a:rPr lang="en-CA" sz="2800" smtClean="0"/>
              <a:t> to the service of sin. People are not by nature inclined to love God with their whole heart, mind, or strength, but rather all are inclined to </a:t>
            </a:r>
            <a:r>
              <a:rPr lang="en-CA" sz="2800" smtClean="0">
                <a:solidFill>
                  <a:srgbClr val="0000CC"/>
                </a:solidFill>
              </a:rPr>
              <a:t>serve their own interests over those of their neighbour</a:t>
            </a:r>
            <a:r>
              <a:rPr lang="en-CA" sz="2800" smtClean="0"/>
              <a:t> and to reject the rule of God. Thus, all people by their own faculties are </a:t>
            </a:r>
            <a:r>
              <a:rPr lang="en-CA" sz="2800" smtClean="0">
                <a:solidFill>
                  <a:srgbClr val="0000CC"/>
                </a:solidFill>
              </a:rPr>
              <a:t>morally unable</a:t>
            </a:r>
            <a:r>
              <a:rPr lang="en-CA" sz="2800" smtClean="0"/>
              <a:t> to choose to follow God and be saved because they are unwilling to do so out of the </a:t>
            </a:r>
            <a:r>
              <a:rPr lang="en-CA" sz="2800" smtClean="0">
                <a:solidFill>
                  <a:srgbClr val="0000CC"/>
                </a:solidFill>
              </a:rPr>
              <a:t>necessity of their own natures.</a:t>
            </a:r>
            <a:r>
              <a:rPr lang="en-CA" sz="2800" smtClean="0"/>
              <a:t> (The term "total" in this context refers to sin affecting every part of a person, not that every person is as evil as possible.)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t0.gstatic.com/images?q=tbn:ANd9GcRpp8iCchXp3mRpQYiJMScUn1CY8jL4G4dPk24gwAB74OtkkekwC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894982">
            <a:off x="450850" y="282575"/>
            <a:ext cx="1519238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411760" y="404664"/>
            <a:ext cx="4537075" cy="6093976"/>
          </a:xfrm>
          <a:prstGeom prst="rect">
            <a:avLst/>
          </a:prstGeom>
          <a:ln w="155575" cmpd="thickThin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3900" dirty="0">
                <a:latin typeface="楷体"/>
                <a:ea typeface="楷体"/>
                <a:cs typeface="楷体"/>
              </a:rPr>
              <a:t>我們來探討一下，這個世界上的細菌、植物和動物，基本的生存條件是</a:t>
            </a:r>
            <a:r>
              <a:rPr lang="zh-TW" altLang="en-US" sz="3900" dirty="0">
                <a:solidFill>
                  <a:srgbClr val="FF0000"/>
                </a:solidFill>
                <a:latin typeface="楷体"/>
                <a:ea typeface="楷体"/>
                <a:cs typeface="楷体"/>
              </a:rPr>
              <a:t>食</a:t>
            </a:r>
            <a:r>
              <a:rPr lang="zh-TW" altLang="en-US" sz="3900" dirty="0">
                <a:latin typeface="楷体"/>
                <a:ea typeface="楷体"/>
                <a:cs typeface="楷体"/>
              </a:rPr>
              <a:t>和</a:t>
            </a:r>
            <a:r>
              <a:rPr lang="zh-TW" altLang="en-US" sz="3900" dirty="0">
                <a:solidFill>
                  <a:srgbClr val="FF0000"/>
                </a:solidFill>
                <a:latin typeface="楷体"/>
                <a:ea typeface="楷体"/>
                <a:cs typeface="楷体"/>
              </a:rPr>
              <a:t>繁殖下一代</a:t>
            </a:r>
            <a:r>
              <a:rPr lang="en-US" altLang="zh-TW" sz="3900" dirty="0">
                <a:latin typeface="楷体"/>
                <a:ea typeface="楷体"/>
                <a:cs typeface="楷体"/>
              </a:rPr>
              <a:t>(</a:t>
            </a:r>
            <a:r>
              <a:rPr lang="zh-TW" altLang="en-US" sz="3900" dirty="0">
                <a:latin typeface="楷体"/>
                <a:ea typeface="楷体"/>
                <a:cs typeface="楷体"/>
              </a:rPr>
              <a:t>還有陽光、空氣和水</a:t>
            </a:r>
            <a:r>
              <a:rPr lang="en-US" altLang="zh-TW" sz="3900" dirty="0">
                <a:latin typeface="楷体"/>
                <a:ea typeface="楷体"/>
                <a:cs typeface="楷体"/>
              </a:rPr>
              <a:t>)</a:t>
            </a:r>
            <a:r>
              <a:rPr lang="zh-TW" altLang="en-US" sz="3900" dirty="0">
                <a:latin typeface="楷体"/>
                <a:ea typeface="楷体"/>
                <a:cs typeface="楷体"/>
              </a:rPr>
              <a:t>，這才可以在這世上存在，否則其類別就會絶種，不能在這個世界上存在。</a:t>
            </a:r>
            <a:endParaRPr lang="en-CA" sz="39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83F24-8248-4B49-9EB6-3866C6B154DE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  <p:pic>
        <p:nvPicPr>
          <p:cNvPr id="66565" name="Picture 4" descr="http://t3.gstatic.com/images?q=tbn:ANd9GcSGEt1VK2Oy8GcQpZ-lKsbeBCySx9O8DUJAPr9yjgE3gfHqIuD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13319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6" descr="http://t1.gstatic.com/images?q=tbn:ANd9GcQmTfHj0bBnnwiHjpMMwFZMy1wo0YkEQiuD7IRWmiXanYPD_d5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3500438"/>
            <a:ext cx="1152525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8" descr="http://t1.gstatic.com/images?q=tbn:ANd9GcQDfL8hMP3sFxXv5taRtxbB6wsWahMYloDNK64cWdTbg3vUs_4-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29225"/>
            <a:ext cx="241141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10" descr="http://t1.gstatic.com/images?q=tbn:ANd9GcQIeJ-C6kRpBe4w8AnL4uYvPQN_909ux_fYDVSJZFJtHvJZOpT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916113"/>
            <a:ext cx="2411413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9" name="AutoShape 12" descr="data:image/jpeg;base64,/9j/4AAQSkZJRgABAQAAAQABAAD/2wCEAAkGBhQSERUUExQWFRUVGBYXGRYYGBgVGBoaFxgXGBcYFxcXHCYfGBojGRQUHy8gIycpLCwsFR8xNTAqNSYsLCkBCQoKDgwOGg8PGiwkHyQsKSwsLCwpLCwsLCwsLCksLCwsKSwsLCwpLCksLCwpLCwsLCwsKSwsLCwsLCwsLCwsKf/AABEIAMIBBAMBIgACEQEDEQH/xAAcAAACAgMBAQAAAAAAAAAAAAADBAUGAAECBwj/xABAEAABAwIEBAQEBAQEBQUBAAABAAIRAyEEEjFBBVFhcQYigZETMqGxQsHR8AcUI1JicuHxFTOCksJjc6Kys0P/xAAZAQADAQEBAAAAAAAAAAAAAAABAgMABAX/xAAkEQACAgIDAAIDAQEBAAAAAAAAAQIRAyESMUEiUQQTYXHBMv/aAAwDAQACEQMRAD8A80GGv+a3Twd7i3OymiQ7UewDfsE02i23kY+OYNNw/wA149bhBmRF4TAuB8hPa/aDCkRLYMku1JkkDkBBTow4LcocGNF4DmnfUgNE+pP6EbRaZv8AT20N7T7c1MKI2pi6pFib/wCI+m6BWo1GiSSw9ss+9ypOvhQAP6jR3D/TRqXBqNgNrADo54+hA+iDY6KzVe7MZO5nr7+n1QH1pI9unPU7XKmeJNf+KTtMO36lv5qMdgydHA9ND7FC/sNfR1RcQ3eRYj1/390J+Ha6Yt068xyQTh3DnblqiBp3t9z7IV6heLFa1EtOqymDNxP0+qcJBF4N+RPuneHYQOe0ONnch0vBKLnS2BQsjjTZE5HWj8Uj3jXshUHTI2I+1x+furlifBgI8r77SLTztooOv4fqUiC9up1BkHnsBp1Uo5YtdmljaIpgg903RF5XVPAjnuZF/vC7bgnT5YO2sR/mkpnJMCix2lXATuFdJmFD02EmIM3+kzp0v6KTwDiDfayhNelEb4ibqOc+6fx4k2IPQG/77So56MOgM7NU2jZAxFdpN2Av+nc9VlWpZLspkuE7kSf9VRL1gC4LBOdUBY2YmToAek69k1iaRgteYtpz6qYdUFJsNF9miw9TskH0i8lzzJiANAOg/UqKyuTvwdxSVFdrYUtuDbnupfBVauUOcLRrImOZCBVdlcWmDHrqJTOFAYPKD3nnfRWnK0JFB6uMhs7x3vtCWwNB7nZ3CSe9h0RX02/Nz227kc0Vlciegn2UelooMMw5F5ldVDCVrYvNBt9beq5bSaRLmg97/UqfH1jWHNdo0+l0HE1nE+UEzvoB35JOm9r3lrMzTOrbD12KkKDC0EE5jM8rfv7pnFRBdgv5fnE+6xGzLaFsxJMw5j5RF7mwtqZ2QjimgxlcBOsgz1vEDoiYjFgeVokTcgg9pI+ySxFdu5/VendnOkSop9R0zQwnmJPQhDLntg6axBHIkixvMBR1DEB8A6WFkRmIF5MAbc9mwPcJGyiQ7i2k9RseXedEgcRFg1pBv5hM/WUN+JkmQLn80N9I1PKyXOcTDRc2AkiP3ZKNQx8em612W1a1pjnyIGyUxOHFiHNcCJklwJ75h6KxcN8EPeAHktBPyjzPPeLD3P1Vs4X/AA3oMg1GTF4cZ94gegCWmxqPKqOBfUMNp5htAc48tBpfZWXBfwzxDgC9rKf+Y3HoJPp+z6phsGykIpsazsAOknmtPaTvZHSDtlQwP8P6LB/UqGo7sA3ewF/uuang7DB2YBwI5OgeytTaA0n9/klq+EhcmZtLQyiQZ4UAZa86RBEhCq4CxBAcDqFOfyiH/LLg5M1tFB4zwRjW56ctj5mmXW5ifzUUykCe94sNDodba7QvTq+ADhDgCDYyJsoTF+DGEeRzmnqS4doJ09VeGW1TEaKW0BpBEFwOgMiNwXHv1TGBaHSI7f7+11P4nwtVaIaWuH9pkWnr0PPZLN4LUYP+Wd9LgW6J3NNGSK5jqQzEgaR0vtP2QsU6D5vMCJn8QGwP91iNfdSOJa45QG3zO1EG+WxmCk3CZNgdRuBGhg6naNt1aMhWvoUbVFO7mkze2oB0kHnrZNYiixwlwEC/P3SLcK4AudckzNjrzOqFUqXDXGGjVU427TGUnFUxmhxBrahAmHfcdOoTP80SOXbUKMqVATIiNrAI9Otoi4LsS9g24dzX2u0mSTqOd90wasfoLLVasDHIrhhm8fv0Qe9sB29xBkTl26dzsh/FPPojMqkGdJQK0Tp7W9wsgsxtQytfHeRkaRLt+m91pote88lvDUxObuB+ZTa7AO8PwoptixJuSFmJqGCW6j69Fum6ETODZRvdj+UBoY8FszHMGJBWIFfAtcZLbrE3GLBstWJ4e8iYzdWu+Gek5/KfT3URWw9RhBzmRqCJFxyuDrqDEjWUtXz5s2dwOkgmYAtEHspHBcSqi3xXuAIkOM7iYJuurYlCYxTgR5WEdr+hnmEOpiWWJbEnQHUb6yYUy7jRIgjzAGSCWkmCbgGD90twnD/zFQ5pDGxJm56AgAxruh26HSGOBeFTX8xdlp/3Re06A29bhX7gvh5jRlosDW6Of+I93G5WuDYQ1yGtEUmWtYdgrvhMCGgACw2H6+6qomcqFcFw5rB5RH37lNnDpunQXfw09CWRj8KEJ2HUo+mlalNTlErGQk6kEriAn6mqjsUVy5o6LRF46Ll47LdNy2F5TBIAWrXw+SO9i5aEotCr2LPhWTNSnyS7igw0JVsIHfMAe4B+6h8Z4ZouFm5Lz5YF+cEEfRWFwlLVgspuJlEpvEfCLo/puzdD5fSdPdVHiXCK1N3npkCdYkW6iV6weiDUYNCBB56Lox/lSiwSxtnkT6JAzDQzpfSL/Vcsqr0XH+F8PUB8oa4nVtvpoqzxXwXVYS6l528tHfXUrtx/kQnpkJQaIlvmETfY/vZEou/2P2StOQSCCDpGnoQjVHZYc31H5j81VrwCGQ5Lkzt+wuhWlbhKtDA3vtz+vZbZU3HbLy7LVdpXDKZid0fADNLEAwEwzERIIghLOoZhIs4ek9+vVKZ5PmJkbaEIcUzW0SnxzsVijjihz97rEP1h5EnTxrbDzZjM+UADscxtopzC8Jq1R/TpmRFzA99PoVL+E/4fHEFtavLQQIG5gDXl916vw3w5TpgAAABdccethuuzxLHeDsSACKZmdbEWuI3Cn/Bvgeq8j4gLaYIJGhd0nl1XrzuFNj8l3RoBohOoRTsDnrQrguHtptDWgAAaC2idazZd5Vwx/mTkQgprHBbqyAhCrKA6NVUjUfIlMvq3S+IYC3SwWY6E3uuo3FnVM0quvt+z6pLFVQAZXJl6OiIsHQiUhKjsPXzOKkKb15DGkg7xZBWPxCG18pBDuq5KvK6rvQs6RjI056CWSiFq3CFjpAHNgJZwlNVTZCDLpNhoTOGhc5YT5bzSlcIrQGRHFeDUq48w8w0cLEfqqXxXhT6Bg+ZpNnbeo2Kv7jCSxtMPBBAIOy68Wdx0+iUsdlCvFoI+vYjdc57Tr6fuFKcQ4TkMtMA8+e19ioyuCDcROvLuF6MZKXRBxaAnEE7LbCuAzdGzjoOaoxAwrQOaXxD2kCbuJtGo/wBFxUr7NBJ+nquKDby4yft6LKNbC2O02Boi3qsSVTMDYraHC/TWe/4b+IWAonJncSLEhpI9wrBgPHWEqGG1mE65d/ZeQcZ4I1mg05fdV3hOPNHFsdqAbjpv3gSuhTblTHaVWfSr+Jhw8q5GLtp72UVwXEZqbXAyCLb2RMZUJ52MjYGPur8UiX8JeniJXLa4B5qvYHiX8xWFOnMMBNTpsB3Jn2Vpo4IBK2jVXZp1SQl6jTqE8QAFH18Rsghk/oXpu888wLdp/NaxbrOXVA69z+/og475SjQxE07NJ6lQvFMUTYKWxT4ZCr2KdC48zpF4bOsMco7phmKUQ6uTYIrHxqvJZWRKVK63TrCJUPUxcj811TxBdYfRRf2JRIPryVtgk3WqGHgXuUYBJY6iaLrLgmy7yLhwWHBansuKN5JseSI4wEBj1jDD2pSsF2/FxZL16shCgUI4h0Sox9W6axdQaJGoFWCDQvxABzSCJBsVTBialJxaDmAtlcJBHY9FbMZUVeq4Uve4tiZjWNl6P49JOzmzLqgddgcz4lPy3hzOR6dEqx07JrEODGBgMuc4ExtCUa4rrj0c8gzWACSfTRANUTB9Ctk3Ww4fv8k1ChGvHdbQvgcisQpGPQPEvFXuBIqNEaiOgjUc1UeDZqmLptJu50SL66lW3i76bmnzPuT8zhAzaGw0ktvI+hVMwZLMQHNsWmb2gj79lSLvsY9+4Zjfh0msGwidrbGdJFwV1xriwFEnTMDEc9ik/DtL42Gab5nNzE75jpeLNFlH8YoVHVcIw2a54aRMmxk330XTN/QIpXsvPhDhP8vh2lwmpU8zzuSf9FO57JcVbADkg4vF5bbqdWzdnGKxSVqP90AVCe5WshLughUSoZBKNU5jOht66/qg8TxUM7rp9SASbKGxFYvIA21SvQzQHFVJEe6g+INsVKYp+XuoXiGIsV5+fo6caB0agAulcVjdUrWx10GlS+M/LPlFz+QXnV9lmhzBMNUw35Rq79OasOEw4aICBhWNY0BogBNNfyXPPbBQy0WXJK4zrgvKUAXPZBqVEGpVQfjrGCYipP5JarVgarh2IAOqiMdWc+W0/UwjFWx0gv8APy+J3TOIrWsq6zCOpGSZHPkeoT4xNplVlFLozQOo6Slq1Rbq1+STqYgcxKeMQimOr2VZxVY5zBKmOJ4hQTXS4r1MEaVnn55bo3TdBuiucIXBXBZyKv2QC/EWsyFELYRoAw2r3WIQWJaQT0DiYhpALZudY6cokRsdxzVMqVi2rPUTB17q28WxEssGgfKbRzgEiPQ3noZCqmGoTWaNPM0dpIm6yDE+hvBWDLcLTBN8on1AP2WuI4LPjcIRdrXuv/0O+s/ZawmPp06TWkzIFgTJMaWuewus+O/Ox5ZUGRwcIbAuC0ggmd11NpaY6i3tFycIUUW53F3UhMNxYfoZ6ae6XxFQNEnbW32SxFOmsYNTfklqPlLjJ8xnt07KLxPHaecnMIFlHYzxO1o8t/t7rcl6Mn9kpxbGgCJVQxniZtNxAkk7NJJPoFWPE3jl7qgpU2wXQC5w/u5D1UthOFfCblaDmIBe8/M49eQ6KOSf0UguRqpxp7j8paP8Z83/AGi/vCQxmJLtSfoPpdGxLA3UgdyojieOYxszM/XsuSXKZ0qUYGPcDu73H6JnD8bDIDWANJ815nrfdVZ3G+TSJ6p/AB1cFzQIBgkkCDyjdQliaVyGWaMnSLtS8R0rCfyTP/HWDcKpUqIaQTBI2sRPePspfglQPfdgfUmGk6AR817ACdVzfrT6HLLQrlzc0WOm0oT8eAYdbomcU4spgzJsDbmY9lC4mnNRwqCWho6XNyZ10Meihx2JHY67HMO6VdiAbBVfj2NdhnANEtcMwM+4/fNRFfxNnyQ0gggzMR+q6I/jOStGlkhHVl/dTMOBYXEi3IeqBWplohrYPIbo2E8QUw1rSfOYGk6p7G0JaCBf9youNDxmVenWLnOa5uhghcnhtUEZBLSRIcdOs8gmqmEIqWuMxnmO/umBiyHhg11PZPb8HbtaK5i2Na8tGcxrlAKTxeKyjysA6uIn6aKxcc8P/FIqUiA/caB3qqpiDDjTfZwsQV04qlRFshsZjS/Vc4OnMk6RE9dtUZrZMASeUSsxOHeyA5jmk6S0hegmqpHA16zith4uNEKEfBsLs3Tb7+yyrSsCje6EaFXNW2UySALk7DVY/VWPw3gWspurvbMy1gPsXfdCc+EbAlY1gfCjQwfGnObkCPL0M7/qsSuMxxe8kadTdYuXhke+Q1x+iz8UwkNOs8iAI6GJO2k7bFUiq406gPIyvRKjfKAAL7m6r3FOCZjmAXbQEz1TwDg8uFp13Q6rVuHOk5W7BvLy3O5lWrhWMNSi17miSCbXFiRabwYXnX8N/FJpU/5apmNvKbm0Tlg6QDsvQKPE25YAMDobK/a0UZ38QPuQGvbyM+Wdeo0UVjuINLHCAXNnMCJ+h72QPEPiZrKTm0z/AFHCJgyIEWG7oiB6rzjBcfr4Z7y6arHkEg3JIIzlrtZAiQeV9EkmujRlRZHcImpnNMD0Av2TFbw812xZME5TG8zGy3wzxHQc0lr8wcAZ7GRmbq1wFusBTThYTo6CDNi06OHRcbxu/izqUk1TRTuJ/wAPKNHNi6dR9RzAXhjw0hpF2mGgEgHukvDmPq1KIc+8zJOveVb+K0Cw/EkiJAyuM3AsQREW0uqjxCg95y03ubaSHNAab6B4+0BD9q6kDjrRWPFeJiYOhMb3VQdiXOdLjMe3srHx3guIcJbTL2AnzMPxBO48t1WiyLGx5Gx9leHF9HLPlezHBTHhrNmcbxEHqZt9lFPG6sfh1n9Cebnfkp53UA4V80SDWyeQV38MYBlNhIu52v2VKv5Iv/UaD2Nz9o9Vf8GYaCO6819HXN+GcW4g2mJefLItz5DpJhReCrfzFNznfikdhpZC4qwVntY8+UuE9QLx6kKSZSy6WA9o6KclSNF+HlXiXiL31iyo0sNPyEa2FpE9BzhQYK9B/iBwZpYazR5pBJ6EBp9JAPqvPV62CSlDRxZL5bJzw5xz4NVue7Cd/wAJ2IOw5hep0cYKjLHW68RCvHhTjmZoYT5m/Uc1D8rFa5IrhnumTnEMKS/yuLXfMHDmOfNEwHDXgl9Rwc47tEI7aGeqwk/K12nWBf3Tb2lv7svNcmlR1cr6AFwmAbqteMuFSBXY2XNEOA1jn6KfZhwwyNN5uRPPmOqJWaCLaJoS4StGfyVFB4FXAOewLjcyBHurBVxZDwJkFs8x6Qq1x/hhw9b+mJZUmG6wTq0R7hN8JwvwhJNzo02I/cruyRUlzRPFOnxaFeMcOfTJfTuw9paSd7aTuo+Z779eqvIZI7qtcVwApulsQZgcjBMBbFlvT7Ey4uO10RVHCl72tFsxA99/ZWbHtDQGNcAGWDTqALSY0J/eqieCU2/FLyIawE+9gOm65qAuJkxJn679FWS5S/w5npHJMrSx4M2+0rSrRM9Dou56dU0GNcDMwd4sSOu2oS9MwL7fvmiUqsK4QVegKOSpEGXQZ0htJ0//ACI9CtYv+INR8U25QPxZGkE85M252hd8TIfRMC7HyR0eIPQf8sj/AKwqPhahoVSTo+09CgnToeP0TzeIPruOVpMzfuZ37lSmH4ZVzBrqZeHSDvZwNjeSATqbgFSvgnA5mBzGHKdyRc9FO1mOY+xiDoEXH0qoRZSeJ/w/xDD8WiDmyxANzYC9ovGh/u2hXPgHiOniadJjmfDq4dzGVKZ/CDTNMER+AyITWO4i5zbNns4T7Kh8QwD8PW/mKfzgHM0kjOMwBbpq4E32tZZtR62bounG6ANTKHiJsJjTUdYv7qHdTzFzYPlOVwImDYx7EFa4DjRUpNNIOczM75nAvaQZLXXi02g6EJziWLgw10PGrXENtuQ5xy6XiQVxyx22yqyURjMCWyR3taLDQbJTi7GZCatIVgIkFsugm5BibdFMuLw24J57j3SNXiTZILTIMGQRtNidddVHjTsdytFS4p4KpPZnol1MkA5H3ib73H1UBg8Q7Dg06gFie19CF6FWrSHExFsp33mduWipHHGMc4iPMb5tpGgRTlfGW0Iku46YThvFczm6dY0t+Rsr1Rx4yei884LwrKz4riL/ACtm8Xk5eU2VjZWIZy6JMsI3oyk2vkR/iLjuTEUYNgSXdjb9VecDjBVpgtvELzHxDwmatEF3nqkNI1DZcA37yQvReE1KVCk2lTkgCC43JO7j1WyRjwVdiJvkxp9AOEOEiCCDpB/2Xlvjbh7aOIhjQ1rmzA01Xp+MxcCRuWj3cF53/EN+aow8pH2P6pfxG1OjZdoqmZM8Oxnw6rXXgG8ct0mugvVatUcydHq2A4iHvZkMgtd9gfyUjW4iGkNcdRI7LzPw/wCIKlFwAGZvLeOitnEKwrtYQS2C2APmuRmmen2XkZcLhOn0dsZKSssDHTdtx+7FJ4yuKUa5XabweR/Jbp8XpN8rYkWI7IPFsU34RM9fTdQUdjJiePwucXMfiBESCNxPRVziODq0qrHuIdTJAziRE6Bw216jqpD/AIjmGVpmbKXwTC6k0kSCBIP76SulSeNbA0mEpU4Zv6qA480uaALlzwAOfT6qSxfEYeWAydhv0UVVnM11XygTlGhOziZ2GnVDHFp2DJP40c1CW4cNDYDnOk89xbYGTHQKPJ6dExjMVnMeZ3Ik3t+ylnH7rtgqRwyezbSdgsXBf1IWJxS+8PxPxDEEzeBcn0TYBBywB38sTzJIgK9eH/CFDCHNTbc7kkn6oviYuyy3C/FPMQSPa66+A5SMTQcwOLmuLXDK4i4IcWwQ4SLENIvsqxi+CFxi5m5EGwj5umkn9dbBjMVUaCXMczn5XNkD8JNrSQI5SnP+Ih8k5NwT8rjycQCAYvt+KVJp2FFg8NBmGwUzZo6eyG5xf/U58tIVR49g89Ata4iLsuQP8rjoGyRE6EgaGWn/AIf8Tqvpf1Mxa05Z7KnK9FE/Se/lcxkEgrMQJEVG5wN9/dPMqMcSBAPquHYInS6DgPyT7IfhnA6dGo6pQc5uceam75SZkGdiNOwCT4lQcXuaWeZ4IFjBBEE2Fzc/uAbFVw5bqEMEm3zA6giUko+Ar6KnjMC11OpLi0yTLAS7ykiZbAAkC5cfl0IskPCPES7EPw1cyQD8Mu8zp/EC7e0nTSeStnGeCTQc6kIIBsJ5bX+ipvDeHVX4inWBc2nRm5JOY6Oa2b5dQT7c0kYtSEk/BjxBXNFuTK1rW2EWAHqvP6+NL3BwFpjueytXiniVOu8tNxIvPL+3pceyga2CDcobqw6OBAg75jaLbqVKL2a7Wh3hHHDTLmWiT3umsRxSBqov+Qa4F7nZTsRbNHfS2na8SgvwBNjUkdBff9+iSoNjXI4fijUd8STmY9rgd4BGg6aqSr8aLTLSb/vRDbw2WZWnKNCem/QmElj+Jh0NgW/FEG2l90yqXSNuJL8N4xUfWZLzDjB3EC+/ZE8VcOqVKRqwA1hnlmmxInkoai4U8jp817chFromL446sBSJOU2t9EvB8lKJuWqZArJXdeiWmChrsREkuD4rIXdR9jKZr+JH6ACLdTYzIOyW4PTiqM7ZbF/yM94S+LqtNVxaAGk6bdfSbqLinLaKKTUdBMRiyXZhInqt/wAy/LJJucov2J/8fdLPrk66bBCLinUNC2Murva6JgjkbfRWjg/iFxhoaSTrAJJPbZVjC4US3NJzWDW/MZ01V04fhKeGpktDTUOuY9dCelxAXP8AkcaqrY8JNHWOoik51Y/80thoOjY1PU3UDVqlxlxzHmeib4jiHOdJMjoZH2Cj86GKFK32SnK2ZPJaBXMnRaJCuTO21FpBLuSxCjH1DhMQTJiycD5CpXBfFoNVzS1wvMAZm+6tWHxrKnynT6Luq9opKVdjJYDrfvdR1fw1hn60WSdwMp+ilWU5Gq7bQKU3xZVeK+BA+k5tB+VxFg+7ZGlxdQ/COFuwNPJVY4EEmdQ4nU5uq9FywiGiHCHAEHY3CXox5rxPFh9iAPVzSIP+He31XFGrUawOzNdcCxdIncy3TW+8K0ce8LhoL6ckD8JvA3jppboqyKEG4sR/a6/IDJf25JN+GUhLFeOAx4pnU6EtcB7kQpjhrnPGZzQJ5KE49wJmIacpyvGmYjXo4CD9FxwLFmrRewvLa1GA5ubUbOAWjJt7Kaos9TFU2gy4DnKoXiOhVPxPgulmUgsES2eYAnqDonsRQzDzGSbzJt7bpLE4Z4ioZkWzNMehjQ9416Kc8gmR0ii8Ww8QCDHPqPpCFQDiyCMzZgx8w6t67xofqLfxfCOLMzjnEalrXkXgk5mm2qr1N0O8oED5otl9rRygKEp60Jj06BtwREFri5nIT8o3OpBE9dNdkV1EBgeCbnuZ3ggzePsVqo5l7G5vAM9eXMwRfXsu6DrAOLnNIMFzWmIBNzmzAjLp6KDbZ0LWheuJZNw0mOu3vyiFG1KbQYge0H06xBUnSeC35s17jS1p56+YdbakWC+k06EeWLyLDuR7W/RUi6M9iuOpNzAEmQIIsNhBvzn2Q6TGCXAaXF+2sbdVLUsWQ2HND2aQbTlJDTmix2B102Wq2Da8f05c3cQA9smBmA1H+ISOyP7K0wV6VzEOcXEu1P7shKcqUmgXLgByAI6mTeYIsEu6gwjUETqJBvsQRJsNpV1k/gjiL4XEvyupt0cBM9E4eFDIAYDhMu2vcNPMj842XNHC5IeN5AB2/wAXvp1nkuif7sw16hJKW/iFf0A/AjKDptN7+iXdgjAiS5xIA6DU9L/Yp35pvpvyttz0+ikMNXYwiWy7toJkDXcXPU9FubRmkd4Kj8FsmPiQIads1p66fVBpYpwJ0E6z++pRMbiA6CNd+v8AqgVH2FvVLFesnJ7NVHybobgt5hyjoscqIU4zobisebIJKJjrOsQyVpEJ7Xw6tkBgeqawZeCXU3EOvc3BPIi83hRweR6+iYzHynMDeI0ExaTve3qFW2N/pacH4nywHtJmLtG7oi3qFKv8SMZS+KT5BYkXjuBcHoqXSccrLRDmgwImHAEW5FpG9ky6pmBzaEfKNBO3Pf7pueti8UXbhvHaVcSxwIKkmLyzh1Q0K00wSwiXDr06q74XijHt8tT0NiPQplUloz+JOV3DKZI0XnPE8MW1HNBgGYI5fn2U/jcaWtPmDuX+qgnvtBOpWcUlRu9iFSlm9NLa/wCyr+FwbadWpUcYNZ5AHQeUTyFpk/3Kw4upENBgm5Ibo0GCZ9YHXsVHY7A06gglwi4iBsRFwYsVEZOjXwp/ey3VoggkGDFjrOkgg6jojU2NAiSYEEki8W2aLoDMU0kGBA1uQLxABnaTPopSHVUV/jeMdTawsiPMC2Jg7iTteRvEFVRrjn+UXPmbEQLnQzv6K68byHM0iA4GIuQ5o1gm5yAGP/THrS8Zi2U3mKLcw0JfUdPXVovyUkiVNSsK2t/0gmwJttb6n2WYuoZzCC22/lhthcCA7XX15IZxzxkyholgN2gxmc42zzFo3WUsUKhylxJM+e50u4iflESfRTprZe09Gm1D5pFhBlkA2Gj2/K6QRcRvdCFRpux0iLiTLekG8TuJXb8OBdhLZaTaMsNBsRvMC55nVBqVDUBmMzRoR3nzakdZtvOqZUY6bmOjvTpzsJ3/AN1tlbIZa67T8wN+UDmOm+i4w5Bb+PlIbmAjeZEWIvC6NCT+I5o522h03He/dGvsw3Sy1JBAY43BFmE87XbN+Y8xmEF2BDGEP+UlroiC5zcwDWkHfMZI2gjZAcYAg5ZPMSJ0udCdfUX1W2vJkudHIOjLr1B0sbc0qT8C6OpMkutI0jSBDWgDQARaR+vFGm1xhozTeYj3j7oPxSXWg6wSCAY7cuYXX8wW3yiTYESDB177iY37J+LoXQWm0mbEbzcDt1tt+qA193Gd9/19Am8TiSGzAvp0B1jS5sewCVptk6xKeKfYk2jsPtELVQn0FkZ9O19v3+i5LpHZNZICx8ojqhFgh1XlpstMrSbk9FqMCqOOkIb0evWaZ+hSjnJkMaL1i5laTGPXqBmqJ5hOYp5+GL//AM3fRzoWLE0Rn0SlESWTf+s3/wDQpnBsBeZAMAa32WLEwCSFIQLDTklqbB5rfuFixGHY3gHCG7vVc4nU9gsWJJdmRBA+et0ewenw2GO0kn1K5pHze/5rFiyFCVR5B1j8lGY/5R/lb9WifufdaWKTK+ENjBPw5vLf/E/qVTsTeoZ/eqxYpQ7Fl0TmFotLbgHysFwP7WpVzAC6ABLXTFtx+pWLFH1ln/5A4NxyP/e66Ju07jNB5Q5sRyWLE3rF8OK7fn/9xo9zf7BR2FqkuuTbNv8A4T+gWLFSPQvo3XH9Q/5B/wDVCi7epdP/AGBaWJl0K/Q1cf1n9/yWj/zR0cB6Rp2WLEF/w3hmMPy+v5LNwsWJ10JINVPk9UudT2WLFkKcP0QKi0sTIB05BetLEyGOFixYmC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66570" name="AutoShape 14" descr="data:image/jpeg;base64,/9j/4AAQSkZJRgABAQAAAQABAAD/2wCEAAkGBhQSERUUExQWFRUVGBYXGRYYGBgVGBoaFxgXGBcYFxcXHCYfGBojGRQUHy8gIycpLCwsFR8xNTAqNSYsLCkBCQoKDgwOGg8PGiwkHyQsKSwsLCwpLCwsLCwsLCksLCwsKSwsLCwpLCksLCwpLCwsLCwsKSwsLCwsLCwsLCwsKf/AABEIAMIBBAMBIgACEQEDEQH/xAAcAAACAgMBAQAAAAAAAAAAAAADBAUGAAECBwj/xABAEAABAwIEBAQEBAQEBQUBAAABAAIRAyEEEjFBBVFhcQYigZETMqGxQsHR8AcUI1JicuHxFTOCksJjc6Kys0P/xAAZAQADAQEBAAAAAAAAAAAAAAABAgMABAX/xAAkEQACAgIDAAIDAQEBAAAAAAAAAQIRAyESMUEiUQQTYXHBMv/aAAwDAQACEQMRAD8A80GGv+a3Twd7i3OymiQ7UewDfsE02i23kY+OYNNw/wA149bhBmRF4TAuB8hPa/aDCkRLYMku1JkkDkBBTow4LcocGNF4DmnfUgNE+pP6EbRaZv8AT20N7T7c1MKI2pi6pFib/wCI+m6BWo1GiSSw9ss+9ypOvhQAP6jR3D/TRqXBqNgNrADo54+hA+iDY6KzVe7MZO5nr7+n1QH1pI9unPU7XKmeJNf+KTtMO36lv5qMdgydHA9ND7FC/sNfR1RcQ3eRYj1/390J+Ha6Yt068xyQTh3DnblqiBp3t9z7IV6heLFa1EtOqymDNxP0+qcJBF4N+RPuneHYQOe0ONnch0vBKLnS2BQsjjTZE5HWj8Uj3jXshUHTI2I+1x+furlifBgI8r77SLTztooOv4fqUiC9up1BkHnsBp1Uo5YtdmljaIpgg903RF5XVPAjnuZF/vC7bgnT5YO2sR/mkpnJMCix2lXATuFdJmFD02EmIM3+kzp0v6KTwDiDfayhNelEb4ibqOc+6fx4k2IPQG/77So56MOgM7NU2jZAxFdpN2Av+nc9VlWpZLspkuE7kSf9VRL1gC4LBOdUBY2YmToAek69k1iaRgteYtpz6qYdUFJsNF9miw9TskH0i8lzzJiANAOg/UqKyuTvwdxSVFdrYUtuDbnupfBVauUOcLRrImOZCBVdlcWmDHrqJTOFAYPKD3nnfRWnK0JFB6uMhs7x3vtCWwNB7nZ3CSe9h0RX02/Nz227kc0Vlciegn2UelooMMw5F5ldVDCVrYvNBt9beq5bSaRLmg97/UqfH1jWHNdo0+l0HE1nE+UEzvoB35JOm9r3lrMzTOrbD12KkKDC0EE5jM8rfv7pnFRBdgv5fnE+6xGzLaFsxJMw5j5RF7mwtqZ2QjimgxlcBOsgz1vEDoiYjFgeVokTcgg9pI+ySxFdu5/VendnOkSop9R0zQwnmJPQhDLntg6axBHIkixvMBR1DEB8A6WFkRmIF5MAbc9mwPcJGyiQ7i2k9RseXedEgcRFg1pBv5hM/WUN+JkmQLn80N9I1PKyXOcTDRc2AkiP3ZKNQx8em612W1a1pjnyIGyUxOHFiHNcCJklwJ75h6KxcN8EPeAHktBPyjzPPeLD3P1Vs4X/AA3oMg1GTF4cZ94gegCWmxqPKqOBfUMNp5htAc48tBpfZWXBfwzxDgC9rKf+Y3HoJPp+z6phsGykIpsazsAOknmtPaTvZHSDtlQwP8P6LB/UqGo7sA3ewF/uuang7DB2YBwI5OgeytTaA0n9/klq+EhcmZtLQyiQZ4UAZa86RBEhCq4CxBAcDqFOfyiH/LLg5M1tFB4zwRjW56ctj5mmXW5ifzUUykCe94sNDodba7QvTq+ADhDgCDYyJsoTF+DGEeRzmnqS4doJ09VeGW1TEaKW0BpBEFwOgMiNwXHv1TGBaHSI7f7+11P4nwtVaIaWuH9pkWnr0PPZLN4LUYP+Wd9LgW6J3NNGSK5jqQzEgaR0vtP2QsU6D5vMCJn8QGwP91iNfdSOJa45QG3zO1EG+WxmCk3CZNgdRuBGhg6naNt1aMhWvoUbVFO7mkze2oB0kHnrZNYiixwlwEC/P3SLcK4AudckzNjrzOqFUqXDXGGjVU427TGUnFUxmhxBrahAmHfcdOoTP80SOXbUKMqVATIiNrAI9Otoi4LsS9g24dzX2u0mSTqOd90wasfoLLVasDHIrhhm8fv0Qe9sB29xBkTl26dzsh/FPPojMqkGdJQK0Tp7W9wsgsxtQytfHeRkaRLt+m91pote88lvDUxObuB+ZTa7AO8PwoptixJuSFmJqGCW6j69Fum6ETODZRvdj+UBoY8FszHMGJBWIFfAtcZLbrE3GLBstWJ4e8iYzdWu+Gek5/KfT3URWw9RhBzmRqCJFxyuDrqDEjWUtXz5s2dwOkgmYAtEHspHBcSqi3xXuAIkOM7iYJuurYlCYxTgR5WEdr+hnmEOpiWWJbEnQHUb6yYUy7jRIgjzAGSCWkmCbgGD90twnD/zFQ5pDGxJm56AgAxruh26HSGOBeFTX8xdlp/3Re06A29bhX7gvh5jRlosDW6Of+I93G5WuDYQ1yGtEUmWtYdgrvhMCGgACw2H6+6qomcqFcFw5rB5RH37lNnDpunQXfw09CWRj8KEJ2HUo+mlalNTlErGQk6kEriAn6mqjsUVy5o6LRF46Ll47LdNy2F5TBIAWrXw+SO9i5aEotCr2LPhWTNSnyS7igw0JVsIHfMAe4B+6h8Z4ZouFm5Lz5YF+cEEfRWFwlLVgspuJlEpvEfCLo/puzdD5fSdPdVHiXCK1N3npkCdYkW6iV6weiDUYNCBB56Lox/lSiwSxtnkT6JAzDQzpfSL/Vcsqr0XH+F8PUB8oa4nVtvpoqzxXwXVYS6l528tHfXUrtx/kQnpkJQaIlvmETfY/vZEou/2P2StOQSCCDpGnoQjVHZYc31H5j81VrwCGQ5Lkzt+wuhWlbhKtDA3vtz+vZbZU3HbLy7LVdpXDKZid0fADNLEAwEwzERIIghLOoZhIs4ek9+vVKZ5PmJkbaEIcUzW0SnxzsVijjihz97rEP1h5EnTxrbDzZjM+UADscxtopzC8Jq1R/TpmRFzA99PoVL+E/4fHEFtavLQQIG5gDXl916vw3w5TpgAAABdccethuuzxLHeDsSACKZmdbEWuI3Cn/Bvgeq8j4gLaYIJGhd0nl1XrzuFNj8l3RoBohOoRTsDnrQrguHtptDWgAAaC2idazZd5Vwx/mTkQgprHBbqyAhCrKA6NVUjUfIlMvq3S+IYC3SwWY6E3uuo3FnVM0quvt+z6pLFVQAZXJl6OiIsHQiUhKjsPXzOKkKb15DGkg7xZBWPxCG18pBDuq5KvK6rvQs6RjI056CWSiFq3CFjpAHNgJZwlNVTZCDLpNhoTOGhc5YT5bzSlcIrQGRHFeDUq48w8w0cLEfqqXxXhT6Bg+ZpNnbeo2Kv7jCSxtMPBBAIOy68Wdx0+iUsdlCvFoI+vYjdc57Tr6fuFKcQ4TkMtMA8+e19ioyuCDcROvLuF6MZKXRBxaAnEE7LbCuAzdGzjoOaoxAwrQOaXxD2kCbuJtGo/wBFxUr7NBJ+nquKDby4yft6LKNbC2O02Boi3qsSVTMDYraHC/TWe/4b+IWAonJncSLEhpI9wrBgPHWEqGG1mE65d/ZeQcZ4I1mg05fdV3hOPNHFsdqAbjpv3gSuhTblTHaVWfSr+Jhw8q5GLtp72UVwXEZqbXAyCLb2RMZUJ52MjYGPur8UiX8JeniJXLa4B5qvYHiX8xWFOnMMBNTpsB3Jn2Vpo4IBK2jVXZp1SQl6jTqE8QAFH18Rsghk/oXpu888wLdp/NaxbrOXVA69z+/og475SjQxE07NJ6lQvFMUTYKWxT4ZCr2KdC48zpF4bOsMco7phmKUQ6uTYIrHxqvJZWRKVK63TrCJUPUxcj811TxBdYfRRf2JRIPryVtgk3WqGHgXuUYBJY6iaLrLgmy7yLhwWHBansuKN5JseSI4wEBj1jDD2pSsF2/FxZL16shCgUI4h0Sox9W6axdQaJGoFWCDQvxABzSCJBsVTBialJxaDmAtlcJBHY9FbMZUVeq4Uve4tiZjWNl6P49JOzmzLqgddgcz4lPy3hzOR6dEqx07JrEODGBgMuc4ExtCUa4rrj0c8gzWACSfTRANUTB9Ctk3Ww4fv8k1ChGvHdbQvgcisQpGPQPEvFXuBIqNEaiOgjUc1UeDZqmLptJu50SL66lW3i76bmnzPuT8zhAzaGw0ktvI+hVMwZLMQHNsWmb2gj79lSLvsY9+4Zjfh0msGwidrbGdJFwV1xriwFEnTMDEc9ik/DtL42Gab5nNzE75jpeLNFlH8YoVHVcIw2a54aRMmxk330XTN/QIpXsvPhDhP8vh2lwmpU8zzuSf9FO57JcVbADkg4vF5bbqdWzdnGKxSVqP90AVCe5WshLughUSoZBKNU5jOht66/qg8TxUM7rp9SASbKGxFYvIA21SvQzQHFVJEe6g+INsVKYp+XuoXiGIsV5+fo6caB0agAulcVjdUrWx10GlS+M/LPlFz+QXnV9lmhzBMNUw35Rq79OasOEw4aICBhWNY0BogBNNfyXPPbBQy0WXJK4zrgvKUAXPZBqVEGpVQfjrGCYipP5JarVgarh2IAOqiMdWc+W0/UwjFWx0gv8APy+J3TOIrWsq6zCOpGSZHPkeoT4xNplVlFLozQOo6Slq1Rbq1+STqYgcxKeMQimOr2VZxVY5zBKmOJ4hQTXS4r1MEaVnn55bo3TdBuiucIXBXBZyKv2QC/EWsyFELYRoAw2r3WIQWJaQT0DiYhpALZudY6cokRsdxzVMqVi2rPUTB17q28WxEssGgfKbRzgEiPQ3noZCqmGoTWaNPM0dpIm6yDE+hvBWDLcLTBN8on1AP2WuI4LPjcIRdrXuv/0O+s/ZawmPp06TWkzIFgTJMaWuewus+O/Ox5ZUGRwcIbAuC0ggmd11NpaY6i3tFycIUUW53F3UhMNxYfoZ6ae6XxFQNEnbW32SxFOmsYNTfklqPlLjJ8xnt07KLxPHaecnMIFlHYzxO1o8t/t7rcl6Mn9kpxbGgCJVQxniZtNxAkk7NJJPoFWPE3jl7qgpU2wXQC5w/u5D1UthOFfCblaDmIBe8/M49eQ6KOSf0UguRqpxp7j8paP8Z83/AGi/vCQxmJLtSfoPpdGxLA3UgdyojieOYxszM/XsuSXKZ0qUYGPcDu73H6JnD8bDIDWANJ815nrfdVZ3G+TSJ6p/AB1cFzQIBgkkCDyjdQliaVyGWaMnSLtS8R0rCfyTP/HWDcKpUqIaQTBI2sRPePspfglQPfdgfUmGk6AR817ACdVzfrT6HLLQrlzc0WOm0oT8eAYdbomcU4spgzJsDbmY9lC4mnNRwqCWho6XNyZ10Meihx2JHY67HMO6VdiAbBVfj2NdhnANEtcMwM+4/fNRFfxNnyQ0gggzMR+q6I/jOStGlkhHVl/dTMOBYXEi3IeqBWplohrYPIbo2E8QUw1rSfOYGk6p7G0JaCBf9youNDxmVenWLnOa5uhghcnhtUEZBLSRIcdOs8gmqmEIqWuMxnmO/umBiyHhg11PZPb8HbtaK5i2Na8tGcxrlAKTxeKyjysA6uIn6aKxcc8P/FIqUiA/caB3qqpiDDjTfZwsQV04qlRFshsZjS/Vc4OnMk6RE9dtUZrZMASeUSsxOHeyA5jmk6S0hegmqpHA16zith4uNEKEfBsLs3Tb7+yyrSsCje6EaFXNW2UySALk7DVY/VWPw3gWspurvbMy1gPsXfdCc+EbAlY1gfCjQwfGnObkCPL0M7/qsSuMxxe8kadTdYuXhke+Q1x+iz8UwkNOs8iAI6GJO2k7bFUiq406gPIyvRKjfKAAL7m6r3FOCZjmAXbQEz1TwDg8uFp13Q6rVuHOk5W7BvLy3O5lWrhWMNSi17miSCbXFiRabwYXnX8N/FJpU/5apmNvKbm0Tlg6QDsvQKPE25YAMDobK/a0UZ38QPuQGvbyM+Wdeo0UVjuINLHCAXNnMCJ+h72QPEPiZrKTm0z/AFHCJgyIEWG7oiB6rzjBcfr4Z7y6arHkEg3JIIzlrtZAiQeV9EkmujRlRZHcImpnNMD0Av2TFbw812xZME5TG8zGy3wzxHQc0lr8wcAZ7GRmbq1wFusBTThYTo6CDNi06OHRcbxu/izqUk1TRTuJ/wAPKNHNi6dR9RzAXhjw0hpF2mGgEgHukvDmPq1KIc+8zJOveVb+K0Cw/EkiJAyuM3AsQREW0uqjxCg95y03ubaSHNAab6B4+0BD9q6kDjrRWPFeJiYOhMb3VQdiXOdLjMe3srHx3guIcJbTL2AnzMPxBO48t1WiyLGx5Gx9leHF9HLPlezHBTHhrNmcbxEHqZt9lFPG6sfh1n9Cebnfkp53UA4V80SDWyeQV38MYBlNhIu52v2VKv5Iv/UaD2Nz9o9Vf8GYaCO6819HXN+GcW4g2mJefLItz5DpJhReCrfzFNznfikdhpZC4qwVntY8+UuE9QLx6kKSZSy6WA9o6KclSNF+HlXiXiL31iyo0sNPyEa2FpE9BzhQYK9B/iBwZpYazR5pBJ6EBp9JAPqvPV62CSlDRxZL5bJzw5xz4NVue7Cd/wAJ2IOw5hep0cYKjLHW68RCvHhTjmZoYT5m/Uc1D8rFa5IrhnumTnEMKS/yuLXfMHDmOfNEwHDXgl9Rwc47tEI7aGeqwk/K12nWBf3Tb2lv7svNcmlR1cr6AFwmAbqteMuFSBXY2XNEOA1jn6KfZhwwyNN5uRPPmOqJWaCLaJoS4StGfyVFB4FXAOewLjcyBHurBVxZDwJkFs8x6Qq1x/hhw9b+mJZUmG6wTq0R7hN8JwvwhJNzo02I/cruyRUlzRPFOnxaFeMcOfTJfTuw9paSd7aTuo+Z779eqvIZI7qtcVwApulsQZgcjBMBbFlvT7Ey4uO10RVHCl72tFsxA99/ZWbHtDQGNcAGWDTqALSY0J/eqieCU2/FLyIawE+9gOm65qAuJkxJn679FWS5S/w5npHJMrSx4M2+0rSrRM9Dou56dU0GNcDMwd4sSOu2oS9MwL7fvmiUqsK4QVegKOSpEGXQZ0htJ0//ACI9CtYv+INR8U25QPxZGkE85M252hd8TIfRMC7HyR0eIPQf8sj/AKwqPhahoVSTo+09CgnToeP0TzeIPruOVpMzfuZ37lSmH4ZVzBrqZeHSDvZwNjeSATqbgFSvgnA5mBzGHKdyRc9FO1mOY+xiDoEXH0qoRZSeJ/w/xDD8WiDmyxANzYC9ovGh/u2hXPgHiOniadJjmfDq4dzGVKZ/CDTNMER+AyITWO4i5zbNns4T7Kh8QwD8PW/mKfzgHM0kjOMwBbpq4E32tZZtR62bounG6ANTKHiJsJjTUdYv7qHdTzFzYPlOVwImDYx7EFa4DjRUpNNIOczM75nAvaQZLXXi02g6EJziWLgw10PGrXENtuQ5xy6XiQVxyx22yqyURjMCWyR3taLDQbJTi7GZCatIVgIkFsugm5BibdFMuLw24J57j3SNXiTZILTIMGQRtNidddVHjTsdytFS4p4KpPZnol1MkA5H3ib73H1UBg8Q7Dg06gFie19CF6FWrSHExFsp33mduWipHHGMc4iPMb5tpGgRTlfGW0Iku46YThvFczm6dY0t+Rsr1Rx4yei884LwrKz4riL/ACtm8Xk5eU2VjZWIZy6JMsI3oyk2vkR/iLjuTEUYNgSXdjb9VecDjBVpgtvELzHxDwmatEF3nqkNI1DZcA37yQvReE1KVCk2lTkgCC43JO7j1WyRjwVdiJvkxp9AOEOEiCCDpB/2Xlvjbh7aOIhjQ1rmzA01Xp+MxcCRuWj3cF53/EN+aow8pH2P6pfxG1OjZdoqmZM8Oxnw6rXXgG8ct0mugvVatUcydHq2A4iHvZkMgtd9gfyUjW4iGkNcdRI7LzPw/wCIKlFwAGZvLeOitnEKwrtYQS2C2APmuRmmen2XkZcLhOn0dsZKSssDHTdtx+7FJ4yuKUa5XabweR/Jbp8XpN8rYkWI7IPFsU34RM9fTdQUdjJiePwucXMfiBESCNxPRVziODq0qrHuIdTJAziRE6Bw216jqpD/AIjmGVpmbKXwTC6k0kSCBIP76SulSeNbA0mEpU4Zv6qA480uaALlzwAOfT6qSxfEYeWAydhv0UVVnM11XygTlGhOziZ2GnVDHFp2DJP40c1CW4cNDYDnOk89xbYGTHQKPJ6dExjMVnMeZ3Ik3t+ylnH7rtgqRwyezbSdgsXBf1IWJxS+8PxPxDEEzeBcn0TYBBywB38sTzJIgK9eH/CFDCHNTbc7kkn6oviYuyy3C/FPMQSPa66+A5SMTQcwOLmuLXDK4i4IcWwQ4SLENIvsqxi+CFxi5m5EGwj5umkn9dbBjMVUaCXMczn5XNkD8JNrSQI5SnP+Ih8k5NwT8rjycQCAYvt+KVJp2FFg8NBmGwUzZo6eyG5xf/U58tIVR49g89Ata4iLsuQP8rjoGyRE6EgaGWn/AIf8Tqvpf1Mxa05Z7KnK9FE/Se/lcxkEgrMQJEVG5wN9/dPMqMcSBAPquHYInS6DgPyT7IfhnA6dGo6pQc5uceam75SZkGdiNOwCT4lQcXuaWeZ4IFjBBEE2Fzc/uAbFVw5bqEMEm3zA6giUko+Ar6KnjMC11OpLi0yTLAS7ykiZbAAkC5cfl0IskPCPES7EPw1cyQD8Mu8zp/EC7e0nTSeStnGeCTQc6kIIBsJ5bX+ipvDeHVX4inWBc2nRm5JOY6Oa2b5dQT7c0kYtSEk/BjxBXNFuTK1rW2EWAHqvP6+NL3BwFpjueytXiniVOu8tNxIvPL+3pceyga2CDcobqw6OBAg75jaLbqVKL2a7Wh3hHHDTLmWiT3umsRxSBqov+Qa4F7nZTsRbNHfS2na8SgvwBNjUkdBff9+iSoNjXI4fijUd8STmY9rgd4BGg6aqSr8aLTLSb/vRDbw2WZWnKNCem/QmElj+Jh0NgW/FEG2l90yqXSNuJL8N4xUfWZLzDjB3EC+/ZE8VcOqVKRqwA1hnlmmxInkoai4U8jp817chFromL446sBSJOU2t9EvB8lKJuWqZArJXdeiWmChrsREkuD4rIXdR9jKZr+JH6ACLdTYzIOyW4PTiqM7ZbF/yM94S+LqtNVxaAGk6bdfSbqLinLaKKTUdBMRiyXZhInqt/wAy/LJJucov2J/8fdLPrk66bBCLinUNC2Murva6JgjkbfRWjg/iFxhoaSTrAJJPbZVjC4US3NJzWDW/MZ01V04fhKeGpktDTUOuY9dCelxAXP8AkcaqrY8JNHWOoik51Y/80thoOjY1PU3UDVqlxlxzHmeib4jiHOdJMjoZH2Cj86GKFK32SnK2ZPJaBXMnRaJCuTO21FpBLuSxCjH1DhMQTJiycD5CpXBfFoNVzS1wvMAZm+6tWHxrKnynT6Luq9opKVdjJYDrfvdR1fw1hn60WSdwMp+ilWU5Gq7bQKU3xZVeK+BA+k5tB+VxFg+7ZGlxdQ/COFuwNPJVY4EEmdQ4nU5uq9FywiGiHCHAEHY3CXox5rxPFh9iAPVzSIP+He31XFGrUawOzNdcCxdIncy3TW+8K0ce8LhoL6ckD8JvA3jppboqyKEG4sR/a6/IDJf25JN+GUhLFeOAx4pnU6EtcB7kQpjhrnPGZzQJ5KE49wJmIacpyvGmYjXo4CD9FxwLFmrRewvLa1GA5ubUbOAWjJt7Kaos9TFU2gy4DnKoXiOhVPxPgulmUgsES2eYAnqDonsRQzDzGSbzJt7bpLE4Z4ioZkWzNMehjQ9416Kc8gmR0ii8Ww8QCDHPqPpCFQDiyCMzZgx8w6t67xofqLfxfCOLMzjnEalrXkXgk5mm2qr1N0O8oED5otl9rRygKEp60Jj06BtwREFri5nIT8o3OpBE9dNdkV1EBgeCbnuZ3ggzePsVqo5l7G5vAM9eXMwRfXsu6DrAOLnNIMFzWmIBNzmzAjLp6KDbZ0LWheuJZNw0mOu3vyiFG1KbQYge0H06xBUnSeC35s17jS1p56+YdbakWC+k06EeWLyLDuR7W/RUi6M9iuOpNzAEmQIIsNhBvzn2Q6TGCXAaXF+2sbdVLUsWQ2HND2aQbTlJDTmix2B102Wq2Da8f05c3cQA9smBmA1H+ISOyP7K0wV6VzEOcXEu1P7shKcqUmgXLgByAI6mTeYIsEu6gwjUETqJBvsQRJsNpV1k/gjiL4XEvyupt0cBM9E4eFDIAYDhMu2vcNPMj842XNHC5IeN5AB2/wAXvp1nkuif7sw16hJKW/iFf0A/AjKDptN7+iXdgjAiS5xIA6DU9L/Yp35pvpvyttz0+ikMNXYwiWy7toJkDXcXPU9FubRmkd4Kj8FsmPiQIads1p66fVBpYpwJ0E6z++pRMbiA6CNd+v8AqgVH2FvVLFesnJ7NVHybobgt5hyjoscqIU4zobisebIJKJjrOsQyVpEJ7Xw6tkBgeqawZeCXU3EOvc3BPIi83hRweR6+iYzHynMDeI0ExaTve3qFW2N/pacH4nywHtJmLtG7oi3qFKv8SMZS+KT5BYkXjuBcHoqXSccrLRDmgwImHAEW5FpG9ky6pmBzaEfKNBO3Pf7pueti8UXbhvHaVcSxwIKkmLyzh1Q0K00wSwiXDr06q74XijHt8tT0NiPQplUloz+JOV3DKZI0XnPE8MW1HNBgGYI5fn2U/jcaWtPmDuX+qgnvtBOpWcUlRu9iFSlm9NLa/wCyr+FwbadWpUcYNZ5AHQeUTyFpk/3Kw4upENBgm5Ibo0GCZ9YHXsVHY7A06gglwi4iBsRFwYsVEZOjXwp/ey3VoggkGDFjrOkgg6jojU2NAiSYEEki8W2aLoDMU0kGBA1uQLxABnaTPopSHVUV/jeMdTawsiPMC2Jg7iTteRvEFVRrjn+UXPmbEQLnQzv6K68byHM0iA4GIuQ5o1gm5yAGP/THrS8Zi2U3mKLcw0JfUdPXVovyUkiVNSsK2t/0gmwJttb6n2WYuoZzCC22/lhthcCA7XX15IZxzxkyholgN2gxmc42zzFo3WUsUKhylxJM+e50u4iflESfRTprZe09Gm1D5pFhBlkA2Gj2/K6QRcRvdCFRpux0iLiTLekG8TuJXb8OBdhLZaTaMsNBsRvMC55nVBqVDUBmMzRoR3nzakdZtvOqZUY6bmOjvTpzsJ3/AN1tlbIZa67T8wN+UDmOm+i4w5Bb+PlIbmAjeZEWIvC6NCT+I5o522h03He/dGvsw3Sy1JBAY43BFmE87XbN+Y8xmEF2BDGEP+UlroiC5zcwDWkHfMZI2gjZAcYAg5ZPMSJ0udCdfUX1W2vJkudHIOjLr1B0sbc0qT8C6OpMkutI0jSBDWgDQARaR+vFGm1xhozTeYj3j7oPxSXWg6wSCAY7cuYXX8wW3yiTYESDB177iY37J+LoXQWm0mbEbzcDt1tt+qA193Gd9/19Am8TiSGzAvp0B1jS5sewCVptk6xKeKfYk2jsPtELVQn0FkZ9O19v3+i5LpHZNZICx8ojqhFgh1XlpstMrSbk9FqMCqOOkIb0evWaZ+hSjnJkMaL1i5laTGPXqBmqJ5hOYp5+GL//AM3fRzoWLE0Rn0SlESWTf+s3/wDQpnBsBeZAMAa32WLEwCSFIQLDTklqbB5rfuFixGHY3gHCG7vVc4nU9gsWJJdmRBA+et0ewenw2GO0kn1K5pHze/5rFiyFCVR5B1j8lGY/5R/lb9WifufdaWKTK+ENjBPw5vLf/E/qVTsTeoZ/eqxYpQ7Fl0TmFotLbgHysFwP7WpVzAC6ABLXTFtx+pWLFH1ln/5A4NxyP/e66Ju07jNB5Q5sRyWLE3rF8OK7fn/9xo9zf7BR2FqkuuTbNv8A4T+gWLFSPQvo3XH9Q/5B/wDVCi7epdP/AGBaWJl0K/Q1cf1n9/yWj/zR0cB6Rp2WLEF/w3hmMPy+v5LNwsWJ10JINVPk9UudT2WLFkKcP0QKi0sTIB05BetLEyGOFixYmC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  <p:pic>
        <p:nvPicPr>
          <p:cNvPr id="66571" name="Picture 16" descr="http://t3.gstatic.com/images?q=tbn:ANd9GcSC5-QOHDRDD5GxW1sMzdjVBlS1HPZFn-c5PHC_GLlhh49iKy1HW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488" y="1989138"/>
            <a:ext cx="21955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2" name="Picture 20" descr="http://t0.gstatic.com/images?q=tbn:ANd9GcRk8BEcE8-bPzVRMgbGLU9Ykez9tDLLuJyr-Jmsmo2c1W1WfgCX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488" y="3573463"/>
            <a:ext cx="219551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3" name="Picture 22" descr="http://t2.gstatic.com/images?q=tbn:ANd9GcRqw0fAT7nSHDZNCrrx2e7yBgEKFPUWzppvXqNQuliBM3Lctil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488" y="5084763"/>
            <a:ext cx="2195512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5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364999">
            <a:off x="7080697" y="527863"/>
            <a:ext cx="199616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2827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kern="1200" dirty="0" smtClean="0">
                <a:latin typeface="楷体" pitchFamily="49" charset="-122"/>
                <a:ea typeface="楷体" pitchFamily="49" charset="-122"/>
                <a:cs typeface="Times New Roman" pitchFamily="18" charset="0"/>
              </a:rPr>
              <a:t>盤尼西林消滅細菌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CA" sz="3600" dirty="0" err="1" smtClean="0"/>
              <a:t>Penicillium</a:t>
            </a:r>
            <a:r>
              <a:rPr lang="en-CA" sz="3600" dirty="0" smtClean="0"/>
              <a:t> </a:t>
            </a:r>
            <a:r>
              <a:rPr lang="en-CA" sz="3600" dirty="0" err="1" smtClean="0"/>
              <a:t>mold</a:t>
            </a:r>
            <a:r>
              <a:rPr lang="en-CA" sz="3600" dirty="0" smtClean="0"/>
              <a:t> killing bacteria</a:t>
            </a:r>
          </a:p>
        </p:txBody>
      </p:sp>
      <p:pic>
        <p:nvPicPr>
          <p:cNvPr id="67586" name="Picture 4" descr="Penicill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773238"/>
            <a:ext cx="5329238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AutoShape 5"/>
          <p:cNvSpPr>
            <a:spLocks noChangeArrowheads="1"/>
          </p:cNvSpPr>
          <p:nvPr/>
        </p:nvSpPr>
        <p:spPr bwMode="auto">
          <a:xfrm rot="-2414182">
            <a:off x="3208338" y="1385888"/>
            <a:ext cx="241300" cy="2190750"/>
          </a:xfrm>
          <a:prstGeom prst="downArrow">
            <a:avLst>
              <a:gd name="adj1" fmla="val 50000"/>
              <a:gd name="adj2" fmla="val 3057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7588" name="AutoShape 7"/>
          <p:cNvSpPr>
            <a:spLocks noChangeArrowheads="1"/>
          </p:cNvSpPr>
          <p:nvPr/>
        </p:nvSpPr>
        <p:spPr bwMode="auto">
          <a:xfrm rot="2407128">
            <a:off x="6426200" y="1397000"/>
            <a:ext cx="309563" cy="1757363"/>
          </a:xfrm>
          <a:prstGeom prst="downArrow">
            <a:avLst>
              <a:gd name="adj1" fmla="val 50000"/>
              <a:gd name="adj2" fmla="val 136956"/>
            </a:avLst>
          </a:prstGeom>
          <a:solidFill>
            <a:srgbClr val="66FF66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85C72-9549-431F-8BCC-C509AE73D560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2267744" y="1412776"/>
          <a:ext cx="475252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8610" name="Rectangle 6"/>
          <p:cNvSpPr>
            <a:spLocks noChangeArrowheads="1"/>
          </p:cNvSpPr>
          <p:nvPr/>
        </p:nvSpPr>
        <p:spPr bwMode="auto">
          <a:xfrm>
            <a:off x="684213" y="260350"/>
            <a:ext cx="63388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4000">
                <a:latin typeface="楷体"/>
                <a:ea typeface="楷体"/>
                <a:cs typeface="楷体"/>
              </a:rPr>
              <a:t>植物開花、結果，繁殖新苗</a:t>
            </a:r>
            <a:endParaRPr lang="en-CA" sz="4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09346-A436-41FC-A9F1-F9D80BFF5376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  <p:pic>
        <p:nvPicPr>
          <p:cNvPr id="68612" name="Picture 2" descr="http://t1.gstatic.com/images?q=tbn:ANd9GcShEFozcSgPa7S1_IvRyTUTiFffB-FkVIaHoEb5zi-7DXz2AzC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1125538"/>
            <a:ext cx="23764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4" descr="http://t1.gstatic.com/images?q=tbn:ANd9GcQXO-3HwAmbHW8cNCibQXo5K5q73lveg0LCPVGixrTHeG7MMYa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3663" y="981075"/>
            <a:ext cx="2089150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6" descr="http://t2.gstatic.com/images?q=tbn:ANd9GcQHK0AqMJ0AEwtII3wNjAxnir0P0b7EmXNughkS1TjxmiiAI6W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7763" y="4005263"/>
            <a:ext cx="2160587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8" descr="http://t3.gstatic.com/images?q=tbn:ANd9GcSDbkH9ZPxFArceSkj0V430G9mDQPk_mkjFe0ve7GCNiL5ctkaQqQ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8888" y="4508500"/>
            <a:ext cx="24495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528762"/>
          </a:xfrm>
        </p:spPr>
        <p:txBody>
          <a:bodyPr/>
          <a:lstStyle/>
          <a:p>
            <a:r>
              <a:rPr lang="zh-TW" altLang="en-US" sz="4000" smtClean="0">
                <a:cs typeface="標楷體"/>
              </a:rPr>
              <a:t>動物由簡單的變形蟲</a:t>
            </a:r>
            <a:r>
              <a:rPr lang="en-US" altLang="zh-TW" sz="4000" smtClean="0">
                <a:cs typeface="標楷體"/>
              </a:rPr>
              <a:t/>
            </a:r>
            <a:br>
              <a:rPr lang="en-US" altLang="zh-TW" sz="4000" smtClean="0">
                <a:cs typeface="標楷體"/>
              </a:rPr>
            </a:br>
            <a:r>
              <a:rPr lang="zh-TW" altLang="en-US" sz="4000" smtClean="0">
                <a:cs typeface="標楷體"/>
              </a:rPr>
              <a:t>嚥下</a:t>
            </a:r>
            <a:r>
              <a:rPr lang="zh-CN" altLang="en-US" sz="4000" smtClean="0">
                <a:latin typeface="楷体"/>
                <a:ea typeface="楷体"/>
                <a:cs typeface="楷体"/>
              </a:rPr>
              <a:t>矽藻</a:t>
            </a:r>
            <a:r>
              <a:rPr lang="zh-TW" altLang="en-US" sz="4000" smtClean="0">
                <a:latin typeface="楷体"/>
                <a:ea typeface="楷体"/>
                <a:cs typeface="楷体"/>
              </a:rPr>
              <a:t>，細菌和</a:t>
            </a:r>
            <a:r>
              <a:rPr lang="zh-CN" altLang="en-US" sz="4000" smtClean="0">
                <a:latin typeface="楷体"/>
                <a:ea typeface="楷体"/>
                <a:cs typeface="楷体"/>
              </a:rPr>
              <a:t>藻</a:t>
            </a:r>
            <a:r>
              <a:rPr lang="zh-TW" altLang="en-US" sz="4000" smtClean="0">
                <a:latin typeface="楷体"/>
                <a:ea typeface="楷体"/>
                <a:cs typeface="楷体"/>
              </a:rPr>
              <a:t>類</a:t>
            </a:r>
            <a:r>
              <a:rPr lang="en-US" altLang="zh-TW" sz="3600" smtClean="0">
                <a:latin typeface="楷体"/>
                <a:ea typeface="楷体"/>
                <a:cs typeface="楷体"/>
              </a:rPr>
              <a:t/>
            </a:r>
            <a:br>
              <a:rPr lang="en-US" altLang="zh-TW" sz="3600" smtClean="0">
                <a:latin typeface="楷体"/>
                <a:ea typeface="楷体"/>
                <a:cs typeface="楷体"/>
              </a:rPr>
            </a:br>
            <a:r>
              <a:rPr lang="en-CA" sz="2800" smtClean="0"/>
              <a:t>Amoeba ingesting </a:t>
            </a:r>
            <a:r>
              <a:rPr lang="en-CA" sz="2800" smtClean="0">
                <a:solidFill>
                  <a:srgbClr val="B2B2B2"/>
                </a:solidFill>
              </a:rPr>
              <a:t>diatoms</a:t>
            </a:r>
            <a:r>
              <a:rPr lang="en-CA" sz="2800" smtClean="0"/>
              <a:t>, </a:t>
            </a:r>
            <a:r>
              <a:rPr lang="en-CA" sz="2800" smtClean="0">
                <a:solidFill>
                  <a:srgbClr val="008000"/>
                </a:solidFill>
              </a:rPr>
              <a:t>bacteria</a:t>
            </a:r>
            <a:r>
              <a:rPr lang="en-CA" sz="2800" smtClean="0"/>
              <a:t>, </a:t>
            </a:r>
            <a:r>
              <a:rPr lang="en-CA" sz="2800" smtClean="0">
                <a:solidFill>
                  <a:srgbClr val="6666FF"/>
                </a:solidFill>
              </a:rPr>
              <a:t>algae</a:t>
            </a:r>
            <a:endParaRPr lang="en-CA" sz="2800" smtClean="0">
              <a:solidFill>
                <a:srgbClr val="6666FF"/>
              </a:solidFill>
              <a:latin typeface="楷体"/>
              <a:ea typeface="楷体"/>
              <a:cs typeface="楷体"/>
            </a:endParaRPr>
          </a:p>
        </p:txBody>
      </p:sp>
      <p:pic>
        <p:nvPicPr>
          <p:cNvPr id="69634" name="Picture 6" descr="amoeba alg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1773238"/>
            <a:ext cx="28797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7" descr="amoeba vacuo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6025" y="1773238"/>
            <a:ext cx="28479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 descr="amoeba bacter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121150"/>
            <a:ext cx="30956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5" descr="amoeba diat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1773238"/>
            <a:ext cx="26638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Rectangle 8"/>
          <p:cNvSpPr>
            <a:spLocks noChangeArrowheads="1"/>
          </p:cNvSpPr>
          <p:nvPr/>
        </p:nvSpPr>
        <p:spPr bwMode="auto">
          <a:xfrm>
            <a:off x="3851275" y="4797425"/>
            <a:ext cx="22367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4000">
                <a:latin typeface="楷体"/>
                <a:ea typeface="楷体"/>
                <a:cs typeface="楷体"/>
              </a:rPr>
              <a:t>分裂為二</a:t>
            </a:r>
            <a:endParaRPr lang="en-CA" sz="400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950049-9904-4593-9B39-5F764458F049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644900"/>
            <a:ext cx="388778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6" descr="masai_1566-0185495%5B1%5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908050"/>
            <a:ext cx="3887787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250825" y="188913"/>
            <a:ext cx="86423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3700">
                <a:latin typeface="楷体"/>
                <a:ea typeface="楷体"/>
                <a:cs typeface="楷体"/>
              </a:rPr>
              <a:t>乃至凶猛的動物獵食和繁殖下一代而生存</a:t>
            </a:r>
            <a:endParaRPr lang="en-CA" sz="37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F7689-E91C-46D5-828D-AC74514FCA67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  <p:pic>
        <p:nvPicPr>
          <p:cNvPr id="70662" name="Picture 7" descr="lens1499489_1238369624trex_vs_tricerato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349500"/>
            <a:ext cx="3529012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FFFFFF"/>
      </a:accent3>
      <a:accent4>
        <a:srgbClr val="000000"/>
      </a:accent4>
      <a:accent5>
        <a:srgbClr val="F6D3AA"/>
      </a:accent5>
      <a:accent6>
        <a:srgbClr val="56A4B9"/>
      </a:accent6>
      <a:hlink>
        <a:srgbClr val="168BBA"/>
      </a:hlink>
      <a:folHlink>
        <a:srgbClr val="680000"/>
      </a:folHlink>
    </a:clrScheme>
    <a:fontScheme name="3_Office Theme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Office Theme">
  <a:themeElements>
    <a:clrScheme name="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FFFFFF"/>
      </a:accent3>
      <a:accent4>
        <a:srgbClr val="000000"/>
      </a:accent4>
      <a:accent5>
        <a:srgbClr val="F6D3AA"/>
      </a:accent5>
      <a:accent6>
        <a:srgbClr val="56A4B9"/>
      </a:accent6>
      <a:hlink>
        <a:srgbClr val="168BBA"/>
      </a:hlink>
      <a:folHlink>
        <a:srgbClr val="680000"/>
      </a:folHlink>
    </a:clrScheme>
    <a:fontScheme name="5_Office Theme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Office Theme">
  <a:themeElements>
    <a:clrScheme name="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FFFFFF"/>
      </a:accent3>
      <a:accent4>
        <a:srgbClr val="000000"/>
      </a:accent4>
      <a:accent5>
        <a:srgbClr val="F6D3AA"/>
      </a:accent5>
      <a:accent6>
        <a:srgbClr val="56A4B9"/>
      </a:accent6>
      <a:hlink>
        <a:srgbClr val="168BBA"/>
      </a:hlink>
      <a:folHlink>
        <a:srgbClr val="680000"/>
      </a:folHlink>
    </a:clrScheme>
    <a:fontScheme name="6_Office Theme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Office Theme">
  <a:themeElements>
    <a:clrScheme name="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FFFFFF"/>
      </a:accent3>
      <a:accent4>
        <a:srgbClr val="000000"/>
      </a:accent4>
      <a:accent5>
        <a:srgbClr val="F6D3AA"/>
      </a:accent5>
      <a:accent6>
        <a:srgbClr val="56A4B9"/>
      </a:accent6>
      <a:hlink>
        <a:srgbClr val="168BBA"/>
      </a:hlink>
      <a:folHlink>
        <a:srgbClr val="680000"/>
      </a:folHlink>
    </a:clrScheme>
    <a:fontScheme name="8_Office Theme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4040</TotalTime>
  <Words>2938</Words>
  <Application>Microsoft Office PowerPoint</Application>
  <PresentationFormat>On-screen Show (4:3)</PresentationFormat>
  <Paragraphs>234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2_Office Theme</vt:lpstr>
      <vt:lpstr>3_Office Theme</vt:lpstr>
      <vt:lpstr>5_Office Theme</vt:lpstr>
      <vt:lpstr>6_Office Theme</vt:lpstr>
      <vt:lpstr>8_Office Theme</vt:lpstr>
      <vt:lpstr>開經偈</vt:lpstr>
      <vt:lpstr>Slide 2</vt:lpstr>
      <vt:lpstr>如實觀我</vt:lpstr>
      <vt:lpstr>Calvinism doctrine of “Total Inability or Total Depravity”</vt:lpstr>
      <vt:lpstr>Slide 5</vt:lpstr>
      <vt:lpstr>盤尼西林消滅細菌 Penicillium mold killing bacteria</vt:lpstr>
      <vt:lpstr>Slide 7</vt:lpstr>
      <vt:lpstr>動物由簡單的變形蟲 嚥下矽藻，細菌和藻類 Amoeba ingesting diatoms, bacteria, algae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在叧一面的差別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總廻向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</dc:creator>
  <cp:lastModifiedBy>Tammy</cp:lastModifiedBy>
  <cp:revision>458</cp:revision>
  <dcterms:created xsi:type="dcterms:W3CDTF">2010-03-05T01:31:01Z</dcterms:created>
  <dcterms:modified xsi:type="dcterms:W3CDTF">2012-04-23T03:54:22Z</dcterms:modified>
</cp:coreProperties>
</file>